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1pPr>
    <a:lvl2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2pPr>
    <a:lvl3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3pPr>
    <a:lvl4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4pPr>
    <a:lvl5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5pPr>
    <a:lvl6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6pPr>
    <a:lvl7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7pPr>
    <a:lvl8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8pPr>
    <a:lvl9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b="def" i="def"/>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defRPr b="1"/>
            </a:pPr>
            <a:r>
              <a:t>Gillis</a:t>
            </a:r>
          </a:p>
          <a:p>
            <a:pPr/>
            <a:r>
              <a:t>Average bounding box accuracy: 81,30%</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defRPr b="1"/>
            </a:pPr>
            <a:r>
              <a:t>Pieter-Jan</a:t>
            </a:r>
          </a:p>
          <a:p>
            <a:pPr>
              <a:defRPr u="sng"/>
            </a:pPr>
            <a:r>
              <a:t>Eerste ideeën:</a:t>
            </a:r>
          </a:p>
          <a:p>
            <a:pPr marL="228600" indent="-228600">
              <a:buSzPct val="100000"/>
              <a:buChar char="•"/>
            </a:pPr>
            <a:r>
              <a:t>ORB keypoints</a:t>
            </a:r>
          </a:p>
          <a:p>
            <a:pPr marL="228600" indent="-228600">
              <a:buSzPct val="100000"/>
              <a:buChar char="•"/>
            </a:pPr>
            <a:r>
              <a:t>Line segments: lijnen, meer bepaald textuur, detecteren en o.b.v. de verschillen determineren welk schilderij bekeken wordt</a:t>
            </a:r>
          </a:p>
          <a:p>
            <a:pPr/>
            <a:r>
              <a:t>➡️ beide zijn te traag om in realtime te gebruiken, werken niet naar behoren en veel opslag nodig in databank</a:t>
            </a:r>
          </a:p>
          <a:p>
            <a:pPr marL="228600" indent="-228600">
              <a:buSzPct val="100000"/>
              <a:buChar char="•"/>
            </a:pPr>
            <a:r>
              <a:t>Histogrammen bekomen op diverse manieren ➡️ berekeningen zijn relatief snel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defRPr b="1"/>
            </a:pPr>
            <a:r>
              <a:t>Pieter-Jan</a:t>
            </a:r>
          </a:p>
          <a:p>
            <a:pPr/>
            <a:r>
              <a:t>De uiteindelijke voorkeur ging uit naar histogrammen van de volledige afbeelding, van de afbeelding verdeeld in 16 blokken en van het Local Binary Pattern van de afbeelding.</a:t>
            </a:r>
          </a:p>
          <a:p>
            <a:pPr/>
            <a:r>
              <a:t>Het verschil tussen de histogrammen van een gedetecteerd schilderij en alle gekende schilderijen wordt gecombineerd met aparte gewichten per type histogram. Dit geeft een kans per schilderij waarvan enkel deze boven een threshold overgehouden worden.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defRPr b="1"/>
            </a:pPr>
            <a:r>
              <a:t>Pieter-Jan</a:t>
            </a:r>
          </a:p>
          <a:p>
            <a:pPr/>
            <a:r>
              <a:t>In deze grafiek valt op te merken dat zeer weinig foutieve voorspellingen worden gemaakt in de gekregen dataset. Het valt ook op dat kamer 15, 19 en S enorm boven de rest uitsteken, dit komt omdat de foto’s uit deze kamers veel schilderijen bevatten. Deze kamers beïnvloeden vaak de voorspellingen tijdens de video, meer hierover tijdens de demo.</a:t>
            </a:r>
          </a:p>
          <a:p>
            <a:pPr/>
          </a:p>
          <a:p>
            <a:pPr>
              <a:defRPr u="sng"/>
            </a:pPr>
            <a:r>
              <a:t>Resultaten:</a:t>
            </a:r>
          </a:p>
          <a:p>
            <a:pPr marL="228600" indent="-228600">
              <a:buSzPct val="100000"/>
              <a:buChar char="•"/>
            </a:pPr>
            <a:r>
              <a:t>835/836 schilderijen (uit db) werden uniek gematched met een average matching probability van 92,24%</a:t>
            </a:r>
          </a:p>
          <a:p>
            <a:pPr marL="228600" indent="-228600">
              <a:buSzPct val="100000"/>
              <a:buChar char="•"/>
            </a:pPr>
            <a:r>
              <a:t>In combinatie met detectie-algoritme: 702/762 schilderijen correct gematched</a:t>
            </a:r>
          </a:p>
          <a:p>
            <a:pPr marL="228600" indent="-228600">
              <a:buSzPct val="100000"/>
              <a:buChar char="•"/>
            </a:pPr>
            <a:r>
              <a:t>Testset: 158/338 schilderijen correct gematched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defRPr b="1"/>
            </a:pPr>
            <a:r>
              <a:t>Andreas</a:t>
            </a:r>
          </a:p>
          <a:p>
            <a:pPr/>
            <a:r>
              <a:t>Uit de matching verkrijgen we een hoop kansen die een bepaald schilderij linken aan een kamer. Wij hebben een alternatief Hidden Markov Model uitgedokterd met een geschiedenis van waarnemingen. Dit model aggregeert de verkregen kansen per kamer om vervolgens o.b.v. de mogelijke kamers een voorspelling te maken. De mogelijke kamers in ons model bestaan uit de huidige kamer en zijn directe buren. Uiteindelijk wordt de kamer met de hoogste kans als voorspelling genomen. Indien deze voorspelling mogelijk is en dus geen teleportatie veroorzaakt, wordt de voorspelling aan de geschiedenis toegevoegd. Indien de geschiedenis groot genoeg is, wordt de meest voorkomende kamer genomen als voorspelling. Deze geschiedenis is een circulaire buffer van een vaste grootte.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defRPr b="1"/>
            </a:pPr>
            <a:r>
              <a:t>Thomas</a:t>
            </a:r>
          </a:p>
          <a:p>
            <a:pPr/>
            <a:r>
              <a:t>Alvorens over te gaan tot de effectieve demo, eerst kort uitleggen hoe onze oplossing ontwikkeld is met performantie in het achterhoofd. De grootste vertraging komt door de mean shift segmentation filter en werd opgelost door elk frame met een factor 5 te verkleinen voor de detectie. Nadien worden de resulterende punten voor elk gedetecteerd schilderij geschaald naar het frame van normale grootte.</a:t>
            </a:r>
          </a:p>
          <a:p>
            <a:pPr/>
            <a:r>
              <a:t>Een tweede performantieverbetering werd bekomen door 3 kindprocessen te maken met elke een specifiek doel. Doel uitleggen!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b="1"/>
            </a:lvl1pPr>
          </a:lstStyle>
          <a:p>
            <a:pPr/>
            <a:r>
              <a:t>Jochen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defRPr b="1"/>
            </a:pPr>
            <a:r>
              <a:t>Thomas</a:t>
            </a:r>
          </a:p>
          <a:p>
            <a:pPr/>
            <a:r>
              <a:t>Stel één proces faalt, dan zal de guard dit merken en alle andere resources en processen afsluiten. Daarna sluit het zichzelf af.</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defRPr b="1"/>
            </a:pPr>
            <a:r>
              <a:t>Thomas</a:t>
            </a:r>
          </a:p>
          <a:p>
            <a:pPr/>
            <a:r>
              <a:t>DEMO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b="1"/>
            </a:pPr>
            <a:r>
              <a:t>Jochen</a:t>
            </a:r>
          </a:p>
          <a:p>
            <a:pPr/>
            <a:r>
              <a:rPr u="sng"/>
              <a:t>Databank:</a:t>
            </a:r>
            <a:endParaRPr u="sng"/>
          </a:p>
          <a:p>
            <a:pPr marL="228600" indent="-228600">
              <a:buSzPct val="100000"/>
              <a:buChar char="•"/>
            </a:pPr>
            <a:r>
              <a:t>Draait in Docker</a:t>
            </a:r>
            <a:endParaRPr u="sng"/>
          </a:p>
          <a:p>
            <a:pPr marL="228600" indent="-228600">
              <a:buSzPct val="100000"/>
              <a:buChar char="•"/>
            </a:pPr>
            <a:r>
              <a:t>MongoDB</a:t>
            </a:r>
          </a:p>
          <a:p>
            <a:pPr marL="228600" indent="-228600">
              <a:buSzPct val="100000"/>
              <a:buChar char="•"/>
            </a:pPr>
            <a:r>
              <a:t>NodeJS die datadump importeert bij start van de Docker containers</a:t>
            </a:r>
          </a:p>
          <a:p>
            <a:pPr marL="228600" indent="-228600">
              <a:buSzPct val="100000"/>
              <a:buChar char="•"/>
            </a:pPr>
          </a:p>
          <a:p>
            <a:pPr/>
            <a:r>
              <a:rPr u="sng"/>
              <a:t>Code:</a:t>
            </a:r>
            <a:r>
              <a:t> Python + Cython voor computational intensieve onderdelen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defRPr b="1"/>
            </a:pPr>
            <a:r>
              <a:t>Jochen</a:t>
            </a:r>
          </a:p>
          <a:p>
            <a:pPr>
              <a:defRPr sz="1800" u="sng"/>
            </a:pPr>
            <a:r>
              <a:t>Algoritme:</a:t>
            </a:r>
          </a:p>
          <a:p>
            <a:pPr>
              <a:defRPr sz="1800"/>
            </a:pPr>
            <a:r>
              <a:t>Doel: zoveel mogelijk details kwijt geraken + zo snel mogelijk databank te vullen met painting-informatie</a:t>
            </a:r>
          </a:p>
          <a:p>
            <a:pPr marL="228600" indent="-228600">
              <a:buSzPct val="100000"/>
              <a:buChar char="•"/>
              <a:defRPr sz="1800"/>
            </a:pPr>
            <a:r>
              <a:t>verkleinen - vergroten</a:t>
            </a:r>
          </a:p>
          <a:p>
            <a:pPr marL="228600" indent="-228600">
              <a:buSzPct val="100000"/>
              <a:buChar char="•"/>
              <a:defRPr sz="1800"/>
            </a:pPr>
            <a:r>
              <a:t>naar grijswaarden</a:t>
            </a:r>
          </a:p>
          <a:p>
            <a:pPr marL="228600" indent="-228600">
              <a:buSzPct val="100000"/>
              <a:buChar char="•"/>
              <a:defRPr sz="1800"/>
            </a:pPr>
            <a:r>
              <a:t>dilate (kernel 21x21)</a:t>
            </a:r>
          </a:p>
          <a:p>
            <a:pPr marL="228600" indent="-228600">
              <a:buSzPct val="100000"/>
              <a:buChar char="•"/>
              <a:defRPr sz="1800"/>
            </a:pPr>
            <a:r>
              <a:t>erode (kernel 21x21)</a:t>
            </a:r>
          </a:p>
          <a:p>
            <a:pPr marL="228600" indent="-228600">
              <a:buSzPct val="100000"/>
              <a:buChar char="•"/>
              <a:defRPr sz="1800"/>
            </a:pPr>
            <a:r>
              <a:t>median blur</a:t>
            </a:r>
          </a:p>
          <a:p>
            <a:pPr marL="228600" indent="-228600">
              <a:buSzPct val="100000"/>
              <a:buChar char="•"/>
              <a:defRPr sz="1800"/>
            </a:pPr>
            <a:r>
              <a:t>Canny</a:t>
            </a:r>
          </a:p>
          <a:p>
            <a:pPr marL="228600" indent="-228600">
              <a:buSzPct val="100000"/>
              <a:buChar char="•"/>
              <a:defRPr sz="1800"/>
            </a:pPr>
            <a:r>
              <a:t>dilate (kernel 9x9)</a:t>
            </a:r>
          </a:p>
          <a:p>
            <a:pPr marL="228600" indent="-228600">
              <a:buSzPct val="100000"/>
              <a:buChar char="•"/>
              <a:defRPr sz="1800"/>
            </a:pPr>
            <a:r>
              <a:t>contours zoeken</a:t>
            </a:r>
          </a:p>
          <a:p>
            <a:pPr marL="228600" indent="-228600">
              <a:buSzPct val="100000"/>
              <a:buChar char="•"/>
              <a:defRPr sz="1800"/>
            </a:pPr>
            <a:r>
              <a:t>enkel contours met ratio 1:10 overhouden (horizontaal &amp; verticaal)</a:t>
            </a:r>
          </a:p>
          <a:p>
            <a:pPr>
              <a:defRPr sz="1800"/>
            </a:pPr>
          </a:p>
          <a:p>
            <a:pPr>
              <a:defRPr sz="1800" u="sng"/>
            </a:pPr>
            <a:r>
              <a:t>Problemen</a:t>
            </a:r>
          </a:p>
          <a:p>
            <a:pPr marL="228600" indent="-228600">
              <a:buSzPct val="100000"/>
              <a:buChar char="•"/>
              <a:defRPr sz="1800"/>
            </a:pPr>
            <a:r>
              <a:t>Contours zijn niet accuraat genoeg → elk schilderij heeft aanpassingen nodig</a:t>
            </a:r>
          </a:p>
          <a:p>
            <a:pPr marL="228600" indent="-228600">
              <a:buSzPct val="100000"/>
              <a:buChar char="•"/>
              <a:defRPr sz="1800"/>
            </a:pPr>
            <a:r>
              <a:t>Soms kader wel inbegrepen, soms niet</a:t>
            </a:r>
          </a:p>
          <a:p>
            <a:pPr marL="228600" indent="-228600">
              <a:buSzPct val="100000"/>
              <a:buChar char="•"/>
              <a:defRPr sz="1800"/>
            </a:pPr>
            <a:r>
              <a:t>Geen rekening met schilderijen onder een hoek bekeken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a:defRPr b="1"/>
            </a:lvl1pPr>
          </a:lstStyle>
          <a:p>
            <a:pPr/>
            <a:r>
              <a:t>Gillis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1" hasCustomPrompt="1"/>
          </p:nvPr>
        </p:nvSpPr>
        <p:spPr>
          <a:prstGeom prst="rect">
            <a:avLst/>
          </a:prstGeom>
        </p:spPr>
        <p:txBody>
          <a:bodyPr/>
          <a:lstStyle/>
          <a:p>
            <a:pPr/>
            <a:r>
              <a:t>Presentation Subtitle </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12" name="Body Level One…"/>
          <p:cNvSpPr txBox="1"/>
          <p:nvPr>
            <p:ph type="body" sz="half" idx="1" hasCustomPrompt="1"/>
          </p:nvPr>
        </p:nvSpPr>
        <p:spPr>
          <a:xfrm>
            <a:off x="1298277" y="4927600"/>
            <a:ext cx="21863646" cy="3853767"/>
          </a:xfrm>
          <a:prstGeom prst="rect">
            <a:avLst/>
          </a:prstGeom>
        </p:spPr>
        <p:txBody>
          <a:bodyPr anchor="ctr"/>
          <a:lstStyle>
            <a:lvl1pPr algn="ctr" defTabSz="1160859">
              <a:defRPr b="1" spc="-408" sz="10200">
                <a:latin typeface="+mn-lt"/>
                <a:ea typeface="+mn-ea"/>
                <a:cs typeface="+mn-cs"/>
                <a:sym typeface="Graphik"/>
              </a:defRPr>
            </a:lvl1pPr>
            <a:lvl2pPr algn="ctr" defTabSz="1160859">
              <a:defRPr b="1" spc="-408" sz="10200">
                <a:latin typeface="+mn-lt"/>
                <a:ea typeface="+mn-ea"/>
                <a:cs typeface="+mn-cs"/>
                <a:sym typeface="Graphik"/>
              </a:defRPr>
            </a:lvl2pPr>
            <a:lvl3pPr algn="ctr" defTabSz="1160859">
              <a:defRPr b="1" spc="-408" sz="10200">
                <a:latin typeface="+mn-lt"/>
                <a:ea typeface="+mn-ea"/>
                <a:cs typeface="+mn-cs"/>
                <a:sym typeface="Graphik"/>
              </a:defRPr>
            </a:lvl3pPr>
            <a:lvl4pPr algn="ctr" defTabSz="1160859">
              <a:defRPr b="1" spc="-408" sz="10200">
                <a:latin typeface="+mn-lt"/>
                <a:ea typeface="+mn-ea"/>
                <a:cs typeface="+mn-cs"/>
                <a:sym typeface="Graphik"/>
              </a:defRPr>
            </a:lvl4pPr>
            <a:lvl5pPr algn="ctr" defTabSz="1160859">
              <a:defRPr b="1" spc="-408" sz="10200">
                <a:latin typeface="+mn-lt"/>
                <a:ea typeface="+mn-ea"/>
                <a:cs typeface="+mn-cs"/>
                <a:sym typeface="Graphik"/>
              </a:defRPr>
            </a:lvl5pPr>
          </a:lstStyle>
          <a:p>
            <a:pPr/>
            <a:r>
              <a:t>Statement</a:t>
            </a:r>
          </a:p>
          <a:p>
            <a:pPr lvl="1"/>
            <a:r>
              <a:t/>
            </a:r>
          </a:p>
          <a:p>
            <a:pPr lvl="2"/>
            <a:r>
              <a:t/>
            </a:r>
          </a:p>
          <a:p>
            <a:pPr lvl="3"/>
            <a:r>
              <a:t/>
            </a:r>
          </a:p>
          <a:p>
            <a:pPr lvl="4"/>
            <a:r>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0" name="Fact information"/>
          <p:cNvSpPr txBox="1"/>
          <p:nvPr>
            <p:ph type="body" sz="quarter" idx="13" hasCustomPrompt="1"/>
          </p:nvPr>
        </p:nvSpPr>
        <p:spPr>
          <a:xfrm>
            <a:off x="1295400" y="8117284"/>
            <a:ext cx="21869400" cy="592456"/>
          </a:xfrm>
          <a:prstGeom prst="rect">
            <a:avLst/>
          </a:prstGeom>
        </p:spPr>
        <p:txBody>
          <a:bodyPr/>
          <a:lstStyle>
            <a:lvl1pPr algn="ctr" defTabSz="490727">
              <a:spcBef>
                <a:spcPts val="2600"/>
              </a:spcBef>
              <a:defRPr spc="-88" sz="2940"/>
            </a:lvl1pPr>
          </a:lstStyle>
          <a:p>
            <a:pPr/>
            <a:r>
              <a:t>Fact information</a:t>
            </a:r>
          </a:p>
        </p:txBody>
      </p:sp>
      <p:sp>
        <p:nvSpPr>
          <p:cNvPr id="121" name="Body Level One…"/>
          <p:cNvSpPr txBox="1"/>
          <p:nvPr>
            <p:ph type="body" sz="half" idx="1" hasCustomPrompt="1"/>
          </p:nvPr>
        </p:nvSpPr>
        <p:spPr>
          <a:xfrm>
            <a:off x="1295400" y="3587043"/>
            <a:ext cx="21869400" cy="4730168"/>
          </a:xfrm>
          <a:prstGeom prst="rect">
            <a:avLst/>
          </a:prstGeom>
        </p:spPr>
        <p:txBody>
          <a:bodyPr anchor="b"/>
          <a:lstStyle>
            <a:lvl1pPr algn="ctr" defTabSz="825500">
              <a:lnSpc>
                <a:spcPct val="70000"/>
              </a:lnSpc>
              <a:defRPr b="1" spc="-448" sz="22400">
                <a:latin typeface="+mn-lt"/>
                <a:ea typeface="+mn-ea"/>
                <a:cs typeface="+mn-cs"/>
                <a:sym typeface="Graphik"/>
              </a:defRPr>
            </a:lvl1pPr>
            <a:lvl2pPr algn="ctr" defTabSz="825500">
              <a:lnSpc>
                <a:spcPct val="70000"/>
              </a:lnSpc>
              <a:defRPr b="1" spc="-448" sz="22400">
                <a:latin typeface="+mn-lt"/>
                <a:ea typeface="+mn-ea"/>
                <a:cs typeface="+mn-cs"/>
                <a:sym typeface="Graphik"/>
              </a:defRPr>
            </a:lvl2pPr>
            <a:lvl3pPr algn="ctr" defTabSz="825500">
              <a:lnSpc>
                <a:spcPct val="70000"/>
              </a:lnSpc>
              <a:defRPr b="1" spc="-448" sz="22400">
                <a:latin typeface="+mn-lt"/>
                <a:ea typeface="+mn-ea"/>
                <a:cs typeface="+mn-cs"/>
                <a:sym typeface="Graphik"/>
              </a:defRPr>
            </a:lvl3pPr>
            <a:lvl4pPr algn="ctr" defTabSz="825500">
              <a:lnSpc>
                <a:spcPct val="70000"/>
              </a:lnSpc>
              <a:defRPr b="1" spc="-448" sz="22400">
                <a:latin typeface="+mn-lt"/>
                <a:ea typeface="+mn-ea"/>
                <a:cs typeface="+mn-cs"/>
                <a:sym typeface="Graphik"/>
              </a:defRPr>
            </a:lvl4pPr>
            <a:lvl5pPr algn="ctr" defTabSz="825500">
              <a:lnSpc>
                <a:spcPct val="70000"/>
              </a:lnSpc>
              <a:defRPr b="1" spc="-448" sz="22400">
                <a:latin typeface="+mn-lt"/>
                <a:ea typeface="+mn-ea"/>
                <a:cs typeface="+mn-cs"/>
                <a:sym typeface="Graphik"/>
              </a:defRPr>
            </a:lvl5pPr>
          </a:lstStyle>
          <a:p>
            <a:pPr/>
            <a:r>
              <a:t>100%</a:t>
            </a:r>
          </a:p>
          <a:p>
            <a:pPr lvl="1"/>
            <a:r>
              <a:t/>
            </a:r>
          </a:p>
          <a:p>
            <a:pPr lvl="2"/>
            <a:r>
              <a:t/>
            </a:r>
          </a:p>
          <a:p>
            <a:pPr lvl="3"/>
            <a:r>
              <a:t/>
            </a:r>
          </a:p>
          <a:p>
            <a:pPr lvl="4"/>
            <a:r>
              <a:t/>
            </a:r>
          </a:p>
        </p:txBody>
      </p:sp>
      <p:sp>
        <p:nvSpPr>
          <p:cNvPr id="12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2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31" name="Attribution"/>
          <p:cNvSpPr txBox="1"/>
          <p:nvPr>
            <p:ph type="body" sz="quarter" idx="13" hasCustomPrompt="1"/>
          </p:nvPr>
        </p:nvSpPr>
        <p:spPr>
          <a:xfrm>
            <a:off x="2252674" y="10353079"/>
            <a:ext cx="20691414" cy="567945"/>
          </a:xfrm>
          <a:prstGeom prst="rect">
            <a:avLst/>
          </a:prstGeom>
        </p:spPr>
        <p:txBody>
          <a:bodyPr/>
          <a:lstStyle>
            <a:lvl1pPr defTabSz="584200">
              <a:defRPr spc="-84" sz="2800"/>
            </a:lvl1pPr>
          </a:lstStyle>
          <a:p>
            <a:pPr/>
            <a:r>
              <a:t>Attribution </a:t>
            </a:r>
          </a:p>
        </p:txBody>
      </p:sp>
      <p:sp>
        <p:nvSpPr>
          <p:cNvPr id="13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3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34" name="Body Level One…"/>
          <p:cNvSpPr txBox="1"/>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b="1" i="1" spc="-532" sz="13300">
                <a:latin typeface="+mn-lt"/>
                <a:ea typeface="+mn-ea"/>
                <a:cs typeface="+mn-cs"/>
                <a:sym typeface="Graphik"/>
              </a:defRPr>
            </a:lvl1pPr>
            <a:lvl2pPr marL="714375" indent="-714375" defTabSz="1160859">
              <a:lnSpc>
                <a:spcPct val="70000"/>
              </a:lnSpc>
              <a:defRPr b="1" i="1" spc="-532" sz="13300">
                <a:latin typeface="+mn-lt"/>
                <a:ea typeface="+mn-ea"/>
                <a:cs typeface="+mn-cs"/>
                <a:sym typeface="Graphik"/>
              </a:defRPr>
            </a:lvl2pPr>
            <a:lvl3pPr marL="714375" indent="-714375" defTabSz="1160859">
              <a:lnSpc>
                <a:spcPct val="70000"/>
              </a:lnSpc>
              <a:defRPr b="1" i="1" spc="-532" sz="13300">
                <a:latin typeface="+mn-lt"/>
                <a:ea typeface="+mn-ea"/>
                <a:cs typeface="+mn-cs"/>
                <a:sym typeface="Graphik"/>
              </a:defRPr>
            </a:lvl3pPr>
            <a:lvl4pPr marL="714375" indent="-714375" defTabSz="1160859">
              <a:lnSpc>
                <a:spcPct val="70000"/>
              </a:lnSpc>
              <a:defRPr b="1" i="1" spc="-532" sz="13300">
                <a:latin typeface="+mn-lt"/>
                <a:ea typeface="+mn-ea"/>
                <a:cs typeface="+mn-cs"/>
                <a:sym typeface="Graphik"/>
              </a:defRPr>
            </a:lvl4pPr>
            <a:lvl5pPr marL="714375" indent="-714375" defTabSz="1160859">
              <a:lnSpc>
                <a:spcPct val="70000"/>
              </a:lnSpc>
              <a:defRPr b="1" i="1" spc="-532" sz="13300">
                <a:latin typeface="+mn-lt"/>
                <a:ea typeface="+mn-ea"/>
                <a:cs typeface="+mn-cs"/>
                <a:sym typeface="Graphik"/>
              </a:defRPr>
            </a:lvl5pPr>
          </a:lstStyle>
          <a:p>
            <a:pPr/>
            <a:r>
              <a:t>“Notable Quote”</a:t>
            </a:r>
          </a:p>
          <a:p>
            <a:pPr lvl="1"/>
            <a:r>
              <a:t/>
            </a:r>
          </a:p>
          <a:p>
            <a:pPr lvl="2"/>
            <a:r>
              <a:t/>
            </a:r>
          </a:p>
          <a:p>
            <a:pPr lvl="3"/>
            <a:r>
              <a:t/>
            </a:r>
          </a:p>
          <a:p>
            <a:pPr lvl="4"/>
            <a:r>
              <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42" name="518839134_3132x2088.jpeg"/>
          <p:cNvSpPr/>
          <p:nvPr>
            <p:ph type="pic" idx="13"/>
          </p:nvPr>
        </p:nvSpPr>
        <p:spPr>
          <a:xfrm>
            <a:off x="4076700" y="-3937000"/>
            <a:ext cx="26492200" cy="17661467"/>
          </a:xfrm>
          <a:prstGeom prst="rect">
            <a:avLst/>
          </a:prstGeom>
        </p:spPr>
        <p:txBody>
          <a:bodyPr lIns="91439" tIns="45719" rIns="91439" bIns="45719">
            <a:noAutofit/>
          </a:bodyPr>
          <a:lstStyle/>
          <a:p>
            <a:pPr/>
          </a:p>
        </p:txBody>
      </p:sp>
      <p:sp>
        <p:nvSpPr>
          <p:cNvPr id="143" name="766363123_1851x1194.jpeg"/>
          <p:cNvSpPr/>
          <p:nvPr>
            <p:ph type="pic" sz="half" idx="14"/>
          </p:nvPr>
        </p:nvSpPr>
        <p:spPr>
          <a:xfrm>
            <a:off x="-1" y="-525805"/>
            <a:ext cx="12065001" cy="7782610"/>
          </a:xfrm>
          <a:prstGeom prst="rect">
            <a:avLst/>
          </a:prstGeom>
        </p:spPr>
        <p:txBody>
          <a:bodyPr lIns="91439" tIns="45719" rIns="91439" bIns="45719">
            <a:noAutofit/>
          </a:bodyPr>
          <a:lstStyle/>
          <a:p>
            <a:pPr/>
          </a:p>
        </p:txBody>
      </p:sp>
      <p:sp>
        <p:nvSpPr>
          <p:cNvPr id="144" name="981594838_2460x1641.jpeg"/>
          <p:cNvSpPr/>
          <p:nvPr>
            <p:ph type="pic" sz="half" idx="15"/>
          </p:nvPr>
        </p:nvSpPr>
        <p:spPr>
          <a:xfrm>
            <a:off x="-1" y="6384784"/>
            <a:ext cx="12065001" cy="8048238"/>
          </a:xfrm>
          <a:prstGeom prst="rect">
            <a:avLst/>
          </a:prstGeom>
        </p:spPr>
        <p:txBody>
          <a:bodyPr lIns="91439" tIns="45719" rIns="91439" bIns="45719">
            <a:noAutofit/>
          </a:bodyPr>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52" name="463013163_3048x2031.jpeg"/>
          <p:cNvSpPr/>
          <p:nvPr>
            <p:ph type="pic" idx="13"/>
          </p:nvPr>
        </p:nvSpPr>
        <p:spPr>
          <a:xfrm>
            <a:off x="0" y="-1266000"/>
            <a:ext cx="24384000" cy="16248002"/>
          </a:xfrm>
          <a:prstGeom prst="rect">
            <a:avLst/>
          </a:prstGeom>
        </p:spPr>
        <p:txBody>
          <a:bodyPr lIns="91439" tIns="45719" rIns="91439" bIns="45719">
            <a:noAutofit/>
          </a:bodyPr>
          <a:lstStyle/>
          <a:p>
            <a:pP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1" name="1014407370_retouch_4050x2379.jpeg"/>
          <p:cNvSpPr/>
          <p:nvPr>
            <p:ph type="pic" idx="13"/>
          </p:nvPr>
        </p:nvSpPr>
        <p:spPr>
          <a:xfrm>
            <a:off x="-685800" y="-6146800"/>
            <a:ext cx="34201100" cy="2008998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95400" y="4384675"/>
            <a:ext cx="21869400" cy="4699000"/>
          </a:xfrm>
          <a:prstGeom prst="rect">
            <a:avLst/>
          </a:prstGeom>
        </p:spPr>
        <p:txBody>
          <a:bodyPr/>
          <a:lstStyle/>
          <a:p>
            <a:pPr/>
            <a:r>
              <a:t>Presentation Title</a:t>
            </a:r>
          </a:p>
        </p:txBody>
      </p:sp>
      <p:sp>
        <p:nvSpPr>
          <p:cNvPr id="23" name="Body Level One…"/>
          <p:cNvSpPr txBox="1"/>
          <p:nvPr>
            <p:ph type="body" sz="quarter" idx="1" hasCustomPrompt="1"/>
          </p:nvPr>
        </p:nvSpPr>
        <p:spPr>
          <a:xfrm>
            <a:off x="1295400" y="9268776"/>
            <a:ext cx="21869400" cy="1422714"/>
          </a:xfrm>
          <a:prstGeom prst="rect">
            <a:avLst/>
          </a:prstGeom>
        </p:spPr>
        <p:txBody>
          <a:bodyPr/>
          <a:lstStyle/>
          <a:p>
            <a:pPr/>
            <a:r>
              <a:t>Presentation Subtitle</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1" name="518839134_3132x2088.jpeg"/>
          <p:cNvSpPr/>
          <p:nvPr>
            <p:ph type="pic" idx="13"/>
          </p:nvPr>
        </p:nvSpPr>
        <p:spPr>
          <a:xfrm>
            <a:off x="8922063" y="-1"/>
            <a:ext cx="20573998" cy="13716000"/>
          </a:xfrm>
          <a:prstGeom prst="rect">
            <a:avLst/>
          </a:prstGeom>
        </p:spPr>
        <p:txBody>
          <a:bodyPr lIns="91439" tIns="45719" rIns="91439" bIns="45719">
            <a:noAutofit/>
          </a:bodyPr>
          <a:lstStyle/>
          <a:p>
            <a:pPr/>
          </a:p>
        </p:txBody>
      </p:sp>
      <p:sp>
        <p:nvSpPr>
          <p:cNvPr id="32" name="Slide Title"/>
          <p:cNvSpPr txBox="1"/>
          <p:nvPr>
            <p:ph type="title" hasCustomPrompt="1"/>
          </p:nvPr>
        </p:nvSpPr>
        <p:spPr>
          <a:xfrm>
            <a:off x="1295400" y="3743016"/>
            <a:ext cx="11442700" cy="5334001"/>
          </a:xfrm>
          <a:prstGeom prst="rect">
            <a:avLst/>
          </a:prstGeom>
        </p:spPr>
        <p:txBody>
          <a:bodyPr/>
          <a:lstStyle/>
          <a:p>
            <a:pPr/>
            <a:r>
              <a:t>Slide Title</a:t>
            </a:r>
          </a:p>
        </p:txBody>
      </p:sp>
      <p:sp>
        <p:nvSpPr>
          <p:cNvPr id="33" name="Body Level One…"/>
          <p:cNvSpPr txBox="1"/>
          <p:nvPr>
            <p:ph type="body" sz="quarter" idx="1" hasCustomPrompt="1"/>
          </p:nvPr>
        </p:nvSpPr>
        <p:spPr>
          <a:xfrm>
            <a:off x="1295400" y="9271000"/>
            <a:ext cx="11442700" cy="3175000"/>
          </a:xfrm>
          <a:prstGeom prst="rect">
            <a:avLst/>
          </a:prstGeom>
        </p:spPr>
        <p:txBody>
          <a:bodyPr/>
          <a:lstStyle/>
          <a:p>
            <a:pPr/>
            <a:r>
              <a:t>Slide Subtitle</a:t>
            </a:r>
          </a:p>
          <a:p>
            <a:pPr lvl="1"/>
            <a:r>
              <a:t/>
            </a:r>
          </a:p>
          <a:p>
            <a:pPr lvl="2"/>
            <a:r>
              <a:t/>
            </a:r>
          </a:p>
          <a:p>
            <a:pPr lvl="3"/>
            <a:r>
              <a:t/>
            </a:r>
          </a:p>
          <a:p>
            <a:pPr lvl="4"/>
            <a:r>
              <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1"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42" name="Slide Subtitle"/>
          <p:cNvSpPr txBox="1"/>
          <p:nvPr>
            <p:ph type="body" sz="quarter" idx="14" hasCustomPrompt="1"/>
          </p:nvPr>
        </p:nvSpPr>
        <p:spPr>
          <a:xfrm>
            <a:off x="1295400" y="3543455"/>
            <a:ext cx="21869400" cy="694056"/>
          </a:xfrm>
          <a:prstGeom prst="rect">
            <a:avLst/>
          </a:prstGeom>
        </p:spPr>
        <p:txBody>
          <a:bodyPr/>
          <a:lstStyle/>
          <a:p>
            <a:pPr/>
            <a:r>
              <a:t>Slide Subtitle</a:t>
            </a: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44"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45" name="Slide Title"/>
          <p:cNvSpPr txBox="1"/>
          <p:nvPr>
            <p:ph type="title" hasCustomPrompt="1"/>
          </p:nvPr>
        </p:nvSpPr>
        <p:spPr>
          <a:xfrm>
            <a:off x="1295400" y="1620697"/>
            <a:ext cx="21869400" cy="1778386"/>
          </a:xfrm>
          <a:prstGeom prst="rect">
            <a:avLst/>
          </a:prstGeom>
        </p:spPr>
        <p:txBody>
          <a:bodyPr anchor="t"/>
          <a:lstStyle>
            <a:lvl1pPr defTabSz="584200">
              <a:defRPr spc="-400" sz="10000"/>
            </a:lvl1pPr>
          </a:lstStyle>
          <a:p>
            <a:pPr/>
            <a:r>
              <a:t>Slide Title</a:t>
            </a:r>
          </a:p>
        </p:txBody>
      </p:sp>
      <p:sp>
        <p:nvSpPr>
          <p:cNvPr id="46" name="Body Level One…"/>
          <p:cNvSpPr txBox="1"/>
          <p:nvPr>
            <p:ph type="body" idx="1" hasCustomPrompt="1"/>
          </p:nvPr>
        </p:nvSpPr>
        <p:spPr>
          <a:xfrm>
            <a:off x="1295400" y="5270500"/>
            <a:ext cx="21869400" cy="7137400"/>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47" name="Slide Number"/>
          <p:cNvSpPr txBox="1"/>
          <p:nvPr>
            <p:ph type="sldNum" sz="quarter" idx="2"/>
          </p:nvPr>
        </p:nvSpPr>
        <p:spPr>
          <a:xfrm>
            <a:off x="22774909" y="12955885"/>
            <a:ext cx="39878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4"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55" name="Body Level One…"/>
          <p:cNvSpPr txBox="1"/>
          <p:nvPr>
            <p:ph type="body" idx="1" hasCustomPrompt="1"/>
          </p:nvPr>
        </p:nvSpPr>
        <p:spPr>
          <a:xfrm>
            <a:off x="1295400" y="5270500"/>
            <a:ext cx="21869400" cy="7135317"/>
          </a:xfrm>
          <a:prstGeom prst="rect">
            <a:avLst/>
          </a:prstGeom>
        </p:spPr>
        <p:txBody>
          <a:bodyPr numCol="2" spcCol="1093469"/>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56"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57"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5" name="981594838_2460x1641.jpeg"/>
          <p:cNvSpPr/>
          <p:nvPr>
            <p:ph type="pic" idx="13"/>
          </p:nvPr>
        </p:nvSpPr>
        <p:spPr>
          <a:xfrm>
            <a:off x="10236489" y="-1"/>
            <a:ext cx="20561460" cy="13716000"/>
          </a:xfrm>
          <a:prstGeom prst="rect">
            <a:avLst/>
          </a:prstGeom>
        </p:spPr>
        <p:txBody>
          <a:bodyPr lIns="91439" tIns="45719" rIns="91439" bIns="45719">
            <a:noAutofit/>
          </a:bodyPr>
          <a:lstStyle/>
          <a:p>
            <a:pPr/>
          </a:p>
        </p:txBody>
      </p:sp>
      <p:sp>
        <p:nvSpPr>
          <p:cNvPr id="66" name="Body Level One…"/>
          <p:cNvSpPr txBox="1"/>
          <p:nvPr>
            <p:ph type="body" sz="half" idx="1" hasCustomPrompt="1"/>
          </p:nvPr>
        </p:nvSpPr>
        <p:spPr>
          <a:xfrm>
            <a:off x="1295400" y="5257800"/>
            <a:ext cx="11442700" cy="6886575"/>
          </a:xfrm>
          <a:prstGeom prst="rect">
            <a:avLst/>
          </a:prstGeom>
        </p:spPr>
        <p:txBody>
          <a:bodyPr/>
          <a:lstStyle>
            <a:lvl1pPr defTabSz="584200">
              <a:spcBef>
                <a:spcPts val="3300"/>
              </a:spcBef>
              <a:defRPr cap="none" spc="0" sz="4000"/>
            </a:lvl1pPr>
            <a:lvl2pPr defTabSz="584200">
              <a:spcBef>
                <a:spcPts val="3300"/>
              </a:spcBef>
              <a:defRPr cap="none" spc="0" sz="4000"/>
            </a:lvl2pPr>
            <a:lvl3pPr defTabSz="584200">
              <a:spcBef>
                <a:spcPts val="3300"/>
              </a:spcBef>
              <a:defRPr cap="none" spc="0" sz="4000"/>
            </a:lvl3pPr>
            <a:lvl4pPr defTabSz="584200">
              <a:spcBef>
                <a:spcPts val="3300"/>
              </a:spcBef>
              <a:defRPr cap="none" spc="0" sz="4000"/>
            </a:lvl4pPr>
            <a:lvl5pPr defTabSz="584200">
              <a:spcBef>
                <a:spcPts val="3300"/>
              </a:spcBef>
              <a:defRPr cap="none" spc="0" sz="4000"/>
            </a:lvl5pPr>
          </a:lstStyle>
          <a:p>
            <a:pPr/>
            <a:r>
              <a:t>Slide bullet text</a:t>
            </a:r>
          </a:p>
          <a:p>
            <a:pPr lvl="1"/>
            <a:r>
              <a:t/>
            </a:r>
          </a:p>
          <a:p>
            <a:pPr lvl="2"/>
            <a:r>
              <a:t/>
            </a:r>
          </a:p>
          <a:p>
            <a:pPr lvl="3"/>
            <a:r>
              <a:t/>
            </a:r>
          </a:p>
          <a:p>
            <a:pPr lvl="4"/>
            <a:r>
              <a:t/>
            </a:r>
          </a:p>
        </p:txBody>
      </p:sp>
      <p:sp>
        <p:nvSpPr>
          <p:cNvPr id="67" name="Rectangle"/>
          <p:cNvSpPr/>
          <p:nvPr/>
        </p:nvSpPr>
        <p:spPr>
          <a:xfrm>
            <a:off x="0" y="990550"/>
            <a:ext cx="12538389"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68" name="Author and Date"/>
          <p:cNvSpPr txBox="1"/>
          <p:nvPr>
            <p:ph type="body" sz="quarter" idx="14" hasCustomPrompt="1"/>
          </p:nvPr>
        </p:nvSpPr>
        <p:spPr>
          <a:xfrm>
            <a:off x="1295400" y="12955885"/>
            <a:ext cx="114427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69" name="Slide Title"/>
          <p:cNvSpPr txBox="1"/>
          <p:nvPr>
            <p:ph type="title" hasCustomPrompt="1"/>
          </p:nvPr>
        </p:nvSpPr>
        <p:spPr>
          <a:xfrm>
            <a:off x="1295400" y="1625600"/>
            <a:ext cx="11442700" cy="2466975"/>
          </a:xfrm>
          <a:prstGeom prst="rect">
            <a:avLst/>
          </a:prstGeom>
        </p:spPr>
        <p:txBody>
          <a:bodyPr anchor="t"/>
          <a:lstStyle>
            <a:lvl1pPr defTabSz="584200">
              <a:defRPr spc="-400" sz="10000"/>
            </a:lvl1pPr>
          </a:lstStyle>
          <a:p>
            <a:pPr/>
            <a:r>
              <a:t>Slide Title</a:t>
            </a:r>
          </a:p>
        </p:txBody>
      </p:sp>
      <p:sp>
        <p:nvSpPr>
          <p:cNvPr id="70" name="Slide Subtitle"/>
          <p:cNvSpPr txBox="1"/>
          <p:nvPr>
            <p:ph type="body" sz="quarter" idx="15" hasCustomPrompt="1"/>
          </p:nvPr>
        </p:nvSpPr>
        <p:spPr>
          <a:xfrm>
            <a:off x="1295400" y="4092575"/>
            <a:ext cx="11442701" cy="678372"/>
          </a:xfrm>
          <a:prstGeom prst="rect">
            <a:avLst/>
          </a:prstGeom>
        </p:spPr>
        <p:txBody>
          <a:bodyPr/>
          <a:lstStyle>
            <a:lvl1pPr defTabSz="566674">
              <a:defRPr spc="-101" sz="3395"/>
            </a:lvl1pPr>
          </a:lstStyle>
          <a:p>
            <a:pPr/>
            <a:r>
              <a:t>Slide Subtitle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pic>
        <p:nvPicPr>
          <p:cNvPr id="78" name="1071588906_5475x3081_03.jpeg" descr="1071588906_5475x3081_03.jpeg"/>
          <p:cNvPicPr>
            <a:picLocks noChangeAspect="1"/>
          </p:cNvPicPr>
          <p:nvPr/>
        </p:nvPicPr>
        <p:blipFill>
          <a:blip r:embed="rId2">
            <a:extLst/>
          </a:blip>
          <a:srcRect l="1332" t="47600" r="46378" b="0"/>
          <a:stretch>
            <a:fillRect/>
          </a:stretch>
        </p:blipFill>
        <p:spPr>
          <a:xfrm rot="21594000">
            <a:off x="-15269" y="-21302"/>
            <a:ext cx="24446071" cy="13785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 y="0"/>
                </a:moveTo>
                <a:lnTo>
                  <a:pt x="0" y="21550"/>
                </a:lnTo>
                <a:lnTo>
                  <a:pt x="16175" y="21600"/>
                </a:lnTo>
                <a:lnTo>
                  <a:pt x="21579" y="21600"/>
                </a:lnTo>
                <a:lnTo>
                  <a:pt x="21600" y="67"/>
                </a:lnTo>
                <a:lnTo>
                  <a:pt x="21" y="0"/>
                </a:lnTo>
                <a:close/>
              </a:path>
            </a:pathLst>
          </a:custGeom>
          <a:ln w="12700">
            <a:miter lim="400000"/>
          </a:ln>
        </p:spPr>
      </p:pic>
      <p:sp>
        <p:nvSpPr>
          <p:cNvPr id="79" name="Section Title"/>
          <p:cNvSpPr txBox="1"/>
          <p:nvPr>
            <p:ph type="title" hasCustomPrompt="1"/>
          </p:nvPr>
        </p:nvSpPr>
        <p:spPr>
          <a:xfrm>
            <a:off x="1295400" y="5404408"/>
            <a:ext cx="21869400" cy="2881785"/>
          </a:xfrm>
          <a:prstGeom prst="rect">
            <a:avLst/>
          </a:prstGeom>
        </p:spPr>
        <p:txBody>
          <a:bodyPr anchor="ctr"/>
          <a:lstStyle>
            <a:lvl1pPr defTabSz="825500">
              <a:defRPr spc="-408" sz="10200"/>
            </a:lvl1pPr>
          </a:lstStyle>
          <a:p>
            <a:pPr/>
            <a:r>
              <a:t>Section Title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7"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88" name="Slide Subtitle"/>
          <p:cNvSpPr txBox="1"/>
          <p:nvPr>
            <p:ph type="body" sz="quarter" idx="14" hasCustomPrompt="1"/>
          </p:nvPr>
        </p:nvSpPr>
        <p:spPr>
          <a:xfrm>
            <a:off x="1295400" y="3543455"/>
            <a:ext cx="21869400" cy="694056"/>
          </a:xfrm>
          <a:prstGeom prst="rect">
            <a:avLst/>
          </a:prstGeom>
        </p:spPr>
        <p:txBody>
          <a:bodyPr/>
          <a:lstStyle/>
          <a:p>
            <a:pPr/>
            <a:r>
              <a:t>Slide Subtitle </a:t>
            </a:r>
          </a:p>
        </p:txBody>
      </p:sp>
      <p:sp>
        <p:nvSpPr>
          <p:cNvPr id="8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90"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91" name="Slide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Slide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99" name="Author and Date"/>
          <p:cNvSpPr txBox="1"/>
          <p:nvPr>
            <p:ph type="body" sz="quarter" idx="13" hasCustomPrompt="1"/>
          </p:nvPr>
        </p:nvSpPr>
        <p:spPr>
          <a:xfrm>
            <a:off x="1295400" y="12955885"/>
            <a:ext cx="21869400" cy="429261"/>
          </a:xfrm>
          <a:prstGeom prst="rect">
            <a:avLst/>
          </a:prstGeom>
        </p:spPr>
        <p:txBody>
          <a:bodyPr/>
          <a:lstStyle>
            <a:lvl1pPr defTabSz="584200">
              <a:spcBef>
                <a:spcPts val="3200"/>
              </a:spcBef>
              <a:defRPr spc="-59" sz="2000">
                <a:latin typeface="Graphik Medium"/>
                <a:ea typeface="Graphik Medium"/>
                <a:cs typeface="Graphik Medium"/>
                <a:sym typeface="Graphik Medium"/>
              </a:defRPr>
            </a:lvl1pPr>
          </a:lstStyle>
          <a:p>
            <a:pPr/>
            <a:r>
              <a:t>Author and Date</a:t>
            </a:r>
          </a:p>
        </p:txBody>
      </p:sp>
      <p:sp>
        <p:nvSpPr>
          <p:cNvPr id="100" name="Agenda Subtitle"/>
          <p:cNvSpPr txBox="1"/>
          <p:nvPr>
            <p:ph type="body" sz="quarter" idx="14" hasCustomPrompt="1"/>
          </p:nvPr>
        </p:nvSpPr>
        <p:spPr>
          <a:xfrm>
            <a:off x="1295400" y="3543455"/>
            <a:ext cx="21869400" cy="694056"/>
          </a:xfrm>
          <a:prstGeom prst="rect">
            <a:avLst/>
          </a:prstGeom>
        </p:spPr>
        <p:txBody>
          <a:bodyPr/>
          <a:lstStyle/>
          <a:p>
            <a:pPr/>
            <a:r>
              <a:t>Agenda Subtitle</a:t>
            </a:r>
          </a:p>
        </p:txBody>
      </p:sp>
      <p:sp>
        <p:nvSpPr>
          <p:cNvPr id="101" name="Body Level One…"/>
          <p:cNvSpPr txBox="1"/>
          <p:nvPr>
            <p:ph type="body" idx="1" hasCustomPrompt="1"/>
          </p:nvPr>
        </p:nvSpPr>
        <p:spPr>
          <a:xfrm>
            <a:off x="1295400" y="5118100"/>
            <a:ext cx="21869400" cy="7137400"/>
          </a:xfrm>
          <a:prstGeom prst="rect">
            <a:avLst/>
          </a:prstGeom>
        </p:spPr>
        <p:txBody>
          <a:bodyPr/>
          <a:lstStyle>
            <a:lvl1pPr defTabSz="825500">
              <a:spcBef>
                <a:spcPts val="3200"/>
              </a:spcBef>
              <a:defRPr cap="none" spc="-53" sz="5400">
                <a:latin typeface="Graphik Medium"/>
                <a:ea typeface="Graphik Medium"/>
                <a:cs typeface="Graphik Medium"/>
                <a:sym typeface="Graphik Medium"/>
              </a:defRPr>
            </a:lvl1pPr>
            <a:lvl2pPr defTabSz="825500">
              <a:spcBef>
                <a:spcPts val="3200"/>
              </a:spcBef>
              <a:defRPr cap="none" spc="-53" sz="5400">
                <a:latin typeface="Graphik Medium"/>
                <a:ea typeface="Graphik Medium"/>
                <a:cs typeface="Graphik Medium"/>
                <a:sym typeface="Graphik Medium"/>
              </a:defRPr>
            </a:lvl2pPr>
            <a:lvl3pPr defTabSz="825500">
              <a:spcBef>
                <a:spcPts val="3200"/>
              </a:spcBef>
              <a:defRPr cap="none" spc="-53" sz="5400">
                <a:latin typeface="Graphik Medium"/>
                <a:ea typeface="Graphik Medium"/>
                <a:cs typeface="Graphik Medium"/>
                <a:sym typeface="Graphik Medium"/>
              </a:defRPr>
            </a:lvl3pPr>
            <a:lvl4pPr defTabSz="825500">
              <a:spcBef>
                <a:spcPts val="3200"/>
              </a:spcBef>
              <a:defRPr cap="none" spc="-53" sz="5400">
                <a:latin typeface="Graphik Medium"/>
                <a:ea typeface="Graphik Medium"/>
                <a:cs typeface="Graphik Medium"/>
                <a:sym typeface="Graphik Medium"/>
              </a:defRPr>
            </a:lvl4pPr>
            <a:lvl5pPr defTabSz="825500">
              <a:spcBef>
                <a:spcPts val="3200"/>
              </a:spcBef>
              <a:defRPr cap="none" spc="-53" sz="5400">
                <a:latin typeface="Graphik Medium"/>
                <a:ea typeface="Graphik Medium"/>
                <a:cs typeface="Graphik Medium"/>
                <a:sym typeface="Graphik Medium"/>
              </a:defRPr>
            </a:lvl5pPr>
          </a:lstStyle>
          <a:p>
            <a:pPr/>
            <a:r>
              <a:t>Agenda Topics</a:t>
            </a:r>
          </a:p>
          <a:p>
            <a:pPr lvl="1"/>
            <a:r>
              <a:t/>
            </a:r>
          </a:p>
          <a:p>
            <a:pPr lvl="2"/>
            <a:r>
              <a:t/>
            </a:r>
          </a:p>
          <a:p>
            <a:pPr lvl="3"/>
            <a:r>
              <a:t/>
            </a:r>
          </a:p>
          <a:p>
            <a:pPr lvl="4"/>
            <a:r>
              <a:t/>
            </a:r>
          </a:p>
        </p:txBody>
      </p:sp>
      <p:sp>
        <p:nvSpPr>
          <p:cNvPr id="10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pc="-44" sz="2200"/>
            </a:pPr>
          </a:p>
        </p:txBody>
      </p:sp>
      <p:sp>
        <p:nvSpPr>
          <p:cNvPr id="103" name="Rectangle"/>
          <p:cNvSpPr/>
          <p:nvPr/>
        </p:nvSpPr>
        <p:spPr>
          <a:xfrm>
            <a:off x="0" y="990550"/>
            <a:ext cx="24384000" cy="279401"/>
          </a:xfrm>
          <a:prstGeom prst="rect">
            <a:avLst/>
          </a:prstGeom>
          <a:solidFill>
            <a:srgbClr val="FDCB6E"/>
          </a:solidFill>
          <a:ln w="12700">
            <a:miter lim="400000"/>
          </a:ln>
        </p:spPr>
        <p:txBody>
          <a:bodyPr lIns="50800" tIns="50800" rIns="50800" bIns="50800" anchor="ctr"/>
          <a:lstStyle/>
          <a:p>
            <a:pPr algn="ctr" defTabSz="821531">
              <a:defRPr spc="-44" sz="2200"/>
            </a:pPr>
          </a:p>
        </p:txBody>
      </p:sp>
      <p:sp>
        <p:nvSpPr>
          <p:cNvPr id="104" name="Agenda Title"/>
          <p:cNvSpPr txBox="1"/>
          <p:nvPr>
            <p:ph type="title" hasCustomPrompt="1"/>
          </p:nvPr>
        </p:nvSpPr>
        <p:spPr>
          <a:xfrm>
            <a:off x="1295400" y="1620697"/>
            <a:ext cx="21869400" cy="1778001"/>
          </a:xfrm>
          <a:prstGeom prst="rect">
            <a:avLst/>
          </a:prstGeom>
        </p:spPr>
        <p:txBody>
          <a:bodyPr anchor="t"/>
          <a:lstStyle>
            <a:lvl1pPr defTabSz="584200">
              <a:defRPr spc="-400" sz="10000"/>
            </a:lvl1pPr>
          </a:lstStyle>
          <a:p>
            <a:pPr/>
            <a:r>
              <a:t>Agenda Title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1071588906_5475x3081_02.jpeg" descr="1071588906_5475x3081_02.jpeg"/>
          <p:cNvPicPr>
            <a:picLocks noChangeAspect="1"/>
          </p:cNvPicPr>
          <p:nvPr/>
        </p:nvPicPr>
        <p:blipFill>
          <a:blip r:embed="rId2">
            <a:extLst/>
          </a:blip>
          <a:srcRect l="0" t="21" r="0" b="21"/>
          <a:stretch>
            <a:fillRect/>
          </a:stretch>
        </p:blipFill>
        <p:spPr>
          <a:xfrm>
            <a:off x="0" y="0"/>
            <a:ext cx="24384002" cy="13716000"/>
          </a:xfrm>
          <a:prstGeom prst="rect">
            <a:avLst/>
          </a:prstGeom>
          <a:ln w="12700">
            <a:miter lim="400000"/>
          </a:ln>
        </p:spPr>
      </p:pic>
      <p:sp>
        <p:nvSpPr>
          <p:cNvPr id="3" name="Presentation Title"/>
          <p:cNvSpPr txBox="1"/>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Body Level One…"/>
          <p:cNvSpPr txBox="1"/>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 </a:t>
            </a:r>
          </a:p>
          <a:p>
            <a:pPr lvl="1"/>
            <a:r>
              <a:t/>
            </a:r>
          </a:p>
          <a:p>
            <a:pPr lvl="2"/>
            <a:r>
              <a:t/>
            </a:r>
          </a:p>
          <a:p>
            <a:pPr lvl="3"/>
            <a:r>
              <a:t/>
            </a:r>
          </a:p>
          <a:p>
            <a:pPr lvl="4"/>
            <a:r>
              <a:t/>
            </a:r>
          </a:p>
        </p:txBody>
      </p:sp>
      <p:sp>
        <p:nvSpPr>
          <p:cNvPr id="5" name="Slide Number"/>
          <p:cNvSpPr txBox="1"/>
          <p:nvPr>
            <p:ph type="sldNum" sz="quarter" idx="2"/>
          </p:nvPr>
        </p:nvSpPr>
        <p:spPr>
          <a:xfrm>
            <a:off x="22778720" y="12954000"/>
            <a:ext cx="398781" cy="429261"/>
          </a:xfrm>
          <a:prstGeom prst="rect">
            <a:avLst/>
          </a:prstGeom>
          <a:ln w="12700">
            <a:miter lim="400000"/>
          </a:ln>
        </p:spPr>
        <p:txBody>
          <a:bodyPr wrap="none" lIns="50800" tIns="50800" rIns="50800" bIns="50800" anchor="b">
            <a:spAutoFit/>
          </a:bodyPr>
          <a:lstStyle>
            <a:lvl1pPr algn="ctr" defTabSz="3428914">
              <a:defRPr sz="2000">
                <a:latin typeface="Graphik Medium"/>
                <a:ea typeface="Graphik Medium"/>
                <a:cs typeface="Graphik Medium"/>
                <a:sym typeface="Graphik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1pPr>
      <a:lvl2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2pPr>
      <a:lvl3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3pPr>
      <a:lvl4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4pPr>
      <a:lvl5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5pPr>
      <a:lvl6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6pPr>
      <a:lvl7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7pPr>
      <a:lvl8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8pPr>
      <a:lvl9pPr marL="0" marR="0" indent="0" algn="l" defTabSz="1160859" rtl="0" latinLnBrk="0">
        <a:lnSpc>
          <a:spcPct val="80000"/>
        </a:lnSpc>
        <a:spcBef>
          <a:spcPts val="0"/>
        </a:spcBef>
        <a:spcAft>
          <a:spcPts val="0"/>
        </a:spcAft>
        <a:buClrTx/>
        <a:buSzTx/>
        <a:buFontTx/>
        <a:buNone/>
        <a:tabLst/>
        <a:defRPr b="1" baseline="0" cap="all" i="0" spc="-665" strike="noStrike" sz="13300" u="none">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1pPr>
      <a:lvl2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2pPr>
      <a:lvl3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3pPr>
      <a:lvl4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4pPr>
      <a:lvl5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5pPr>
      <a:lvl6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6pPr>
      <a:lvl7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7pPr>
      <a:lvl8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8pPr>
      <a:lvl9pPr marL="0" marR="0" indent="0" algn="l" defTabSz="584200" rtl="0" latinLnBrk="0">
        <a:lnSpc>
          <a:spcPct val="100000"/>
        </a:lnSpc>
        <a:spcBef>
          <a:spcPts val="0"/>
        </a:spcBef>
        <a:spcAft>
          <a:spcPts val="0"/>
        </a:spcAft>
        <a:buClrTx/>
        <a:buSzTx/>
        <a:buFontTx/>
        <a:buNone/>
        <a:tabLst/>
        <a:defRPr b="0" baseline="0" cap="all" i="0" spc="-104" strike="noStrike" sz="3500" u="none">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1pPr>
      <a:lvl2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2pPr>
      <a:lvl3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3pPr>
      <a:lvl4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4pPr>
      <a:lvl5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5pPr>
      <a:lvl6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6pPr>
      <a:lvl7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7pPr>
      <a:lvl8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8pPr>
      <a:lvl9pPr marL="0" marR="0" indent="0" algn="ctr" defTabSz="3428914" rtl="0" latinLnBrk="0">
        <a:lnSpc>
          <a:spcPct val="100000"/>
        </a:lnSpc>
        <a:spcBef>
          <a:spcPts val="3300"/>
        </a:spcBef>
        <a:spcAft>
          <a:spcPts val="0"/>
        </a:spcAft>
        <a:buClrTx/>
        <a:buSzTx/>
        <a:buFontTx/>
        <a:buNone/>
        <a:tabLst/>
        <a:defRPr b="0" baseline="0" cap="none" i="0" spc="0" strike="noStrike" sz="2000" u="none">
          <a:solidFill>
            <a:schemeClr val="tx1"/>
          </a:solidFill>
          <a:uFillTx/>
          <a:latin typeface="+mn-lt"/>
          <a:ea typeface="+mn-ea"/>
          <a:cs typeface="+mn-cs"/>
          <a:sym typeface="Graphik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VisitReeks61-DT008529.jpg" descr="VisitReeks61-DT008529.jpg"/>
          <p:cNvPicPr>
            <a:picLocks noChangeAspect="1"/>
          </p:cNvPicPr>
          <p:nvPr>
            <p:ph type="pic" idx="13"/>
          </p:nvPr>
        </p:nvPicPr>
        <p:blipFill>
          <a:blip r:embed="rId3">
            <a:extLst/>
          </a:blip>
          <a:srcRect l="5555" t="0" r="5555" b="0"/>
          <a:stretch>
            <a:fillRect/>
          </a:stretch>
        </p:blipFill>
        <p:spPr>
          <a:xfrm>
            <a:off x="-2" y="0"/>
            <a:ext cx="24384001" cy="13716000"/>
          </a:xfrm>
          <a:prstGeom prst="rect">
            <a:avLst/>
          </a:prstGeom>
        </p:spPr>
      </p:pic>
      <p:sp>
        <p:nvSpPr>
          <p:cNvPr id="170" name="An approach for continuous painting detection and room prediction"/>
          <p:cNvSpPr txBox="1"/>
          <p:nvPr>
            <p:ph type="title"/>
          </p:nvPr>
        </p:nvSpPr>
        <p:spPr>
          <a:xfrm>
            <a:off x="1295400" y="6935400"/>
            <a:ext cx="21869400" cy="4699001"/>
          </a:xfrm>
          <a:prstGeom prst="rect">
            <a:avLst/>
          </a:prstGeom>
        </p:spPr>
        <p:txBody>
          <a:bodyPr/>
          <a:lstStyle>
            <a:lvl1pPr defTabSz="584200">
              <a:defRPr b="0" cap="none" spc="-525" sz="10500">
                <a:solidFill>
                  <a:srgbClr val="FFFFFF"/>
                </a:solidFill>
                <a:latin typeface="Sen Bold"/>
                <a:ea typeface="Sen Bold"/>
                <a:cs typeface="Sen Bold"/>
                <a:sym typeface="Sen Bold"/>
              </a:defRPr>
            </a:lvl1pPr>
          </a:lstStyle>
          <a:p>
            <a:pPr/>
            <a:r>
              <a:t>An approach for continuous painting detection and room prediction</a:t>
            </a:r>
          </a:p>
        </p:txBody>
      </p:sp>
      <p:sp>
        <p:nvSpPr>
          <p:cNvPr id="171" name="Thomas Aelbrecht | Andreas De Witte | Jochen Laroy | Pieter-Jan Philips | Gillis Werrebrouck"/>
          <p:cNvSpPr txBox="1"/>
          <p:nvPr>
            <p:ph type="body" sz="quarter" idx="1"/>
          </p:nvPr>
        </p:nvSpPr>
        <p:spPr>
          <a:xfrm>
            <a:off x="1257300" y="11889705"/>
            <a:ext cx="21869400" cy="1422714"/>
          </a:xfrm>
          <a:prstGeom prst="rect">
            <a:avLst/>
          </a:prstGeom>
        </p:spPr>
        <p:txBody>
          <a:bodyPr/>
          <a:lstStyle>
            <a:lvl1pPr defTabSz="701675">
              <a:spcBef>
                <a:spcPts val="2700"/>
              </a:spcBef>
              <a:defRPr cap="none" spc="-45" sz="4590">
                <a:solidFill>
                  <a:srgbClr val="FFFFFF"/>
                </a:solidFill>
                <a:latin typeface="Cabin Regular"/>
                <a:ea typeface="Cabin Regular"/>
                <a:cs typeface="Cabin Regular"/>
                <a:sym typeface="Cabin Regular"/>
              </a:defRPr>
            </a:lvl1pPr>
          </a:lstStyle>
          <a:p>
            <a:pPr/>
            <a:r>
              <a:t>Thomas Aelbrecht | Andreas De Witte | Jochen Laroy | Pieter-Jan Philips | Gillis Werrebrouck </a:t>
            </a:r>
          </a:p>
        </p:txBody>
      </p:sp>
      <p:sp>
        <p:nvSpPr>
          <p:cNvPr id="172" name="Line"/>
          <p:cNvSpPr/>
          <p:nvPr/>
        </p:nvSpPr>
        <p:spPr>
          <a:xfrm>
            <a:off x="1270000" y="11798811"/>
            <a:ext cx="21869401" cy="1"/>
          </a:xfrm>
          <a:prstGeom prst="line">
            <a:avLst/>
          </a:prstGeom>
          <a:ln w="38100">
            <a:solidFill>
              <a:srgbClr val="FDCB6E"/>
            </a:solidFill>
            <a:miter lim="400000"/>
          </a:ln>
        </p:spPr>
        <p:txBody>
          <a:bodyPr lIns="50800" tIns="50800" rIns="50800" bIns="50800" anchor="ctr"/>
          <a:lstStyle/>
          <a:p>
            <a:pPr/>
          </a:p>
        </p:txBody>
      </p:sp>
      <p:sp>
        <p:nvSpPr>
          <p:cNvPr id="173" name="Slide Number"/>
          <p:cNvSpPr txBox="1"/>
          <p:nvPr>
            <p:ph type="sldNum" sz="quarter" idx="2"/>
          </p:nvPr>
        </p:nvSpPr>
        <p:spPr>
          <a:xfrm>
            <a:off x="22867747" y="12954000"/>
            <a:ext cx="220727" cy="429261"/>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74" name="Source: https://visit.gent.be/nl/zien-doen/museum-voor-schone-kunsten-msk"/>
          <p:cNvSpPr txBox="1"/>
          <p:nvPr/>
        </p:nvSpPr>
        <p:spPr>
          <a:xfrm>
            <a:off x="176529" y="13295630"/>
            <a:ext cx="4706145"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solidFill>
                  <a:srgbClr val="FFFFFF"/>
                </a:solidFill>
                <a:latin typeface="Sen Regular"/>
                <a:ea typeface="Sen Regular"/>
                <a:cs typeface="Sen Regular"/>
                <a:sym typeface="Sen Regular"/>
              </a:defRPr>
            </a:lvl1pPr>
          </a:lstStyle>
          <a:p>
            <a:pPr/>
            <a:r>
              <a:t>Source: https://visit.gent.be/nl/zien-doen/museum-voor-schone-kunsten-msk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83" name="find contours"/>
          <p:cNvSpPr txBox="1"/>
          <p:nvPr/>
        </p:nvSpPr>
        <p:spPr>
          <a:xfrm>
            <a:off x="6337300" y="1845692"/>
            <a:ext cx="4967586"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find contours</a:t>
            </a:r>
          </a:p>
        </p:txBody>
      </p:sp>
      <p:sp>
        <p:nvSpPr>
          <p:cNvPr id="284" name="7"/>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7</a:t>
            </a:r>
          </a:p>
        </p:txBody>
      </p:sp>
      <p:pic>
        <p:nvPicPr>
          <p:cNvPr id="285" name="IMG_20190323_121447.jpg" descr="IMG_20190323_121447.jpg"/>
          <p:cNvPicPr>
            <a:picLocks noChangeAspect="1"/>
          </p:cNvPicPr>
          <p:nvPr/>
        </p:nvPicPr>
        <p:blipFill>
          <a:blip r:embed="rId3">
            <a:extLst/>
          </a:blip>
          <a:stretch>
            <a:fillRect/>
          </a:stretch>
        </p:blipFill>
        <p:spPr>
          <a:xfrm>
            <a:off x="6337300" y="3670300"/>
            <a:ext cx="11709400" cy="87747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xfrm>
            <a:off x="22815169" y="12954000"/>
            <a:ext cx="32588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91" name="samples"/>
          <p:cNvSpPr txBox="1"/>
          <p:nvPr/>
        </p:nvSpPr>
        <p:spPr>
          <a:xfrm rot="16200000">
            <a:off x="-1625911" y="6045200"/>
            <a:ext cx="5855346" cy="1625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cap="all" sz="10000">
                <a:solidFill>
                  <a:srgbClr val="FDCB6E"/>
                </a:solidFill>
                <a:latin typeface="Sen Bold"/>
                <a:ea typeface="Sen Bold"/>
                <a:cs typeface="Sen Bold"/>
                <a:sym typeface="Sen Bold"/>
              </a:defRPr>
            </a:lvl1pPr>
          </a:lstStyle>
          <a:p>
            <a:pPr/>
            <a:r>
              <a:t>samples</a:t>
            </a:r>
          </a:p>
        </p:txBody>
      </p:sp>
      <p:pic>
        <p:nvPicPr>
          <p:cNvPr id="292" name="101382296_385679138998891_2098424667529281536_n.jpg" descr="101382296_385679138998891_2098424667529281536_n.jpg"/>
          <p:cNvPicPr>
            <a:picLocks noChangeAspect="1"/>
          </p:cNvPicPr>
          <p:nvPr/>
        </p:nvPicPr>
        <p:blipFill>
          <a:blip r:embed="rId3">
            <a:extLst/>
          </a:blip>
          <a:stretch>
            <a:fillRect/>
          </a:stretch>
        </p:blipFill>
        <p:spPr>
          <a:xfrm>
            <a:off x="4503430" y="7390612"/>
            <a:ext cx="7813590" cy="5855346"/>
          </a:xfrm>
          <a:prstGeom prst="rect">
            <a:avLst/>
          </a:prstGeom>
          <a:ln w="12700">
            <a:miter lim="400000"/>
          </a:ln>
        </p:spPr>
      </p:pic>
      <p:pic>
        <p:nvPicPr>
          <p:cNvPr id="293" name="100046341_253199219099270_6837411708428877824_n.jpg" descr="100046341_253199219099270_6837411708428877824_n.jpg"/>
          <p:cNvPicPr>
            <a:picLocks noChangeAspect="1"/>
          </p:cNvPicPr>
          <p:nvPr/>
        </p:nvPicPr>
        <p:blipFill>
          <a:blip r:embed="rId4">
            <a:extLst/>
          </a:blip>
          <a:stretch>
            <a:fillRect/>
          </a:stretch>
        </p:blipFill>
        <p:spPr>
          <a:xfrm>
            <a:off x="4503430" y="1011181"/>
            <a:ext cx="7813590" cy="5855346"/>
          </a:xfrm>
          <a:prstGeom prst="rect">
            <a:avLst/>
          </a:prstGeom>
          <a:ln w="12700">
            <a:miter lim="400000"/>
          </a:ln>
        </p:spPr>
      </p:pic>
      <p:pic>
        <p:nvPicPr>
          <p:cNvPr id="294" name="99384562_257248738827366_1490707282139283456_n.jpg" descr="99384562_257248738827366_1490707282139283456_n.jpg"/>
          <p:cNvPicPr>
            <a:picLocks noChangeAspect="1"/>
          </p:cNvPicPr>
          <p:nvPr/>
        </p:nvPicPr>
        <p:blipFill>
          <a:blip r:embed="rId5">
            <a:extLst/>
          </a:blip>
          <a:stretch>
            <a:fillRect/>
          </a:stretch>
        </p:blipFill>
        <p:spPr>
          <a:xfrm>
            <a:off x="12815306" y="1010789"/>
            <a:ext cx="9185729" cy="122577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99" name="detection"/>
          <p:cNvSpPr txBox="1"/>
          <p:nvPr>
            <p:ph type="title"/>
          </p:nvPr>
        </p:nvSpPr>
        <p:spPr>
          <a:prstGeom prst="rect">
            <a:avLst/>
          </a:prstGeom>
        </p:spPr>
        <p:txBody>
          <a:bodyPr/>
          <a:lstStyle/>
          <a:p>
            <a:pPr/>
            <a:r>
              <a:t>detection</a:t>
            </a:r>
          </a:p>
        </p:txBody>
      </p:sp>
      <p:pic>
        <p:nvPicPr>
          <p:cNvPr id="300" name="1.png" descr="1.png"/>
          <p:cNvPicPr>
            <a:picLocks noChangeAspect="1"/>
          </p:cNvPicPr>
          <p:nvPr/>
        </p:nvPicPr>
        <p:blipFill>
          <a:blip r:embed="rId3">
            <a:extLst/>
          </a:blip>
          <a:stretch>
            <a:fillRect/>
          </a:stretch>
        </p:blipFill>
        <p:spPr>
          <a:xfrm>
            <a:off x="2365823" y="4902091"/>
            <a:ext cx="19652354" cy="6550786"/>
          </a:xfrm>
          <a:prstGeom prst="rect">
            <a:avLst/>
          </a:prstGeom>
          <a:ln w="12700">
            <a:miter lim="400000"/>
          </a:ln>
        </p:spPr>
      </p:pic>
      <p:sp>
        <p:nvSpPr>
          <p:cNvPr id="301" name="Detection accuracy ranges for the dataset"/>
          <p:cNvSpPr txBox="1"/>
          <p:nvPr/>
        </p:nvSpPr>
        <p:spPr>
          <a:xfrm>
            <a:off x="7082532" y="4184650"/>
            <a:ext cx="10295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Detection accuracy ranges for the dataset</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06" name="Detection"/>
          <p:cNvSpPr txBox="1"/>
          <p:nvPr>
            <p:ph type="title"/>
          </p:nvPr>
        </p:nvSpPr>
        <p:spPr>
          <a:prstGeom prst="rect">
            <a:avLst/>
          </a:prstGeom>
        </p:spPr>
        <p:txBody>
          <a:bodyPr/>
          <a:lstStyle/>
          <a:p>
            <a:pPr/>
            <a:r>
              <a:t>Detection</a:t>
            </a:r>
          </a:p>
        </p:txBody>
      </p:sp>
      <p:sp>
        <p:nvSpPr>
          <p:cNvPr id="307" name="Slide Number"/>
          <p:cNvSpPr txBox="1"/>
          <p:nvPr>
            <p:ph type="sldNum" sz="quarter" idx="2"/>
          </p:nvPr>
        </p:nvSpPr>
        <p:spPr>
          <a:xfrm>
            <a:off x="22784815" y="12955885"/>
            <a:ext cx="3789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8" name="3.png" descr="3.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09" name="Average room detection accuracy"/>
          <p:cNvSpPr txBox="1"/>
          <p:nvPr/>
        </p:nvSpPr>
        <p:spPr>
          <a:xfrm>
            <a:off x="8098532" y="4235450"/>
            <a:ext cx="826313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Average room detection accuracy</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14" name="Detection"/>
          <p:cNvSpPr txBox="1"/>
          <p:nvPr>
            <p:ph type="title"/>
          </p:nvPr>
        </p:nvSpPr>
        <p:spPr>
          <a:prstGeom prst="rect">
            <a:avLst/>
          </a:prstGeom>
        </p:spPr>
        <p:txBody>
          <a:bodyPr/>
          <a:lstStyle/>
          <a:p>
            <a:pPr/>
            <a:r>
              <a:t>Detection</a:t>
            </a:r>
          </a:p>
        </p:txBody>
      </p:sp>
      <p:sp>
        <p:nvSpPr>
          <p:cNvPr id="315" name="Slide Number"/>
          <p:cNvSpPr txBox="1"/>
          <p:nvPr>
            <p:ph type="sldNum" sz="quarter" idx="2"/>
          </p:nvPr>
        </p:nvSpPr>
        <p:spPr>
          <a:xfrm>
            <a:off x="22784435" y="12955885"/>
            <a:ext cx="379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6" name="4.png" descr="4.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17" name="False negatives and false positives per room"/>
          <p:cNvSpPr txBox="1"/>
          <p:nvPr/>
        </p:nvSpPr>
        <p:spPr>
          <a:xfrm>
            <a:off x="6852344" y="4260850"/>
            <a:ext cx="1075551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False negatives and false positives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22" name="Ideas"/>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Ideas</a:t>
            </a:r>
          </a:p>
        </p:txBody>
      </p:sp>
      <p:sp>
        <p:nvSpPr>
          <p:cNvPr id="323" name="Matching"/>
          <p:cNvSpPr txBox="1"/>
          <p:nvPr>
            <p:ph type="title"/>
          </p:nvPr>
        </p:nvSpPr>
        <p:spPr>
          <a:prstGeom prst="rect">
            <a:avLst/>
          </a:prstGeom>
        </p:spPr>
        <p:txBody>
          <a:bodyPr/>
          <a:lstStyle/>
          <a:p>
            <a:pPr/>
            <a:r>
              <a:t>Matching</a:t>
            </a:r>
          </a:p>
        </p:txBody>
      </p:sp>
      <p:sp>
        <p:nvSpPr>
          <p:cNvPr id="324" name="Slide Number"/>
          <p:cNvSpPr txBox="1"/>
          <p:nvPr>
            <p:ph type="sldNum" sz="quarter" idx="2"/>
          </p:nvPr>
        </p:nvSpPr>
        <p:spPr>
          <a:xfrm>
            <a:off x="22787228" y="12955885"/>
            <a:ext cx="3741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5" name="ideas.png" descr="ideas.png"/>
          <p:cNvPicPr>
            <a:picLocks noChangeAspect="1"/>
          </p:cNvPicPr>
          <p:nvPr/>
        </p:nvPicPr>
        <p:blipFill>
          <a:blip r:embed="rId3">
            <a:extLst/>
          </a:blip>
          <a:stretch>
            <a:fillRect/>
          </a:stretch>
        </p:blipFill>
        <p:spPr>
          <a:xfrm>
            <a:off x="8636224" y="6023840"/>
            <a:ext cx="7835901" cy="6692901"/>
          </a:xfrm>
          <a:prstGeom prst="rect">
            <a:avLst/>
          </a:prstGeom>
          <a:ln w="12700">
            <a:miter lim="400000"/>
          </a:ln>
        </p:spPr>
      </p:pic>
      <p:sp>
        <p:nvSpPr>
          <p:cNvPr id="326" name="Circle"/>
          <p:cNvSpPr/>
          <p:nvPr/>
        </p:nvSpPr>
        <p:spPr>
          <a:xfrm>
            <a:off x="14804879" y="526926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7" name="ORB…"/>
          <p:cNvSpPr/>
          <p:nvPr/>
        </p:nvSpPr>
        <p:spPr>
          <a:xfrm>
            <a:off x="14740033" y="3016518"/>
            <a:ext cx="4977399" cy="3295787"/>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ORB</a:t>
            </a:r>
          </a:p>
          <a:p>
            <a:pPr algn="ctr" defTabSz="821531">
              <a:spcBef>
                <a:spcPts val="0"/>
              </a:spcBef>
              <a:defRPr spc="-66" sz="3300">
                <a:solidFill>
                  <a:srgbClr val="FFFFFF"/>
                </a:solidFill>
              </a:defRPr>
            </a:pPr>
            <a:r>
              <a:t>Line segments</a:t>
            </a:r>
          </a:p>
        </p:txBody>
      </p:sp>
      <p:sp>
        <p:nvSpPr>
          <p:cNvPr id="328" name="Circle"/>
          <p:cNvSpPr/>
          <p:nvPr/>
        </p:nvSpPr>
        <p:spPr>
          <a:xfrm>
            <a:off x="8521122" y="6728133"/>
            <a:ext cx="1270001" cy="1270001"/>
          </a:xfrm>
          <a:prstGeom prst="ellipse">
            <a:avLst/>
          </a:prstGeom>
          <a:solidFill>
            <a:srgbClr val="F9A826"/>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29" name="Histograms…"/>
          <p:cNvSpPr/>
          <p:nvPr/>
        </p:nvSpPr>
        <p:spPr>
          <a:xfrm>
            <a:off x="4350629" y="4090172"/>
            <a:ext cx="5647879" cy="3628183"/>
          </a:xfrm>
          <a:prstGeom prst="ellipse">
            <a:avLst/>
          </a:prstGeom>
          <a:solidFill>
            <a:srgbClr val="F9A8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1531">
              <a:spcBef>
                <a:spcPts val="0"/>
              </a:spcBef>
              <a:defRPr spc="-66" sz="3300">
                <a:solidFill>
                  <a:srgbClr val="FFFFFF"/>
                </a:solidFill>
              </a:defRPr>
            </a:pPr>
            <a:r>
              <a:t>Histograms </a:t>
            </a:r>
          </a:p>
          <a:p>
            <a:pPr algn="ctr" defTabSz="821531">
              <a:spcBef>
                <a:spcPts val="0"/>
              </a:spcBef>
              <a:defRPr spc="-66" sz="3300">
                <a:solidFill>
                  <a:srgbClr val="FFFFFF"/>
                </a:solidFill>
              </a:defRPr>
            </a:pPr>
            <a:r>
              <a:t>(block &amp; full image)</a:t>
            </a:r>
          </a:p>
          <a:p>
            <a:pPr algn="ctr" defTabSz="821531">
              <a:spcBef>
                <a:spcPts val="0"/>
              </a:spcBef>
              <a:defRPr spc="-66" sz="3300">
                <a:solidFill>
                  <a:srgbClr val="FFFFFF"/>
                </a:solidFill>
              </a:defRPr>
            </a:pPr>
            <a:r>
              <a:t>Local Binary Patterns</a:t>
            </a:r>
          </a:p>
        </p:txBody>
      </p:sp>
      <p:sp>
        <p:nvSpPr>
          <p:cNvPr id="330" name="Circle"/>
          <p:cNvSpPr/>
          <p:nvPr/>
        </p:nvSpPr>
        <p:spPr>
          <a:xfrm>
            <a:off x="10945131"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1" name="Circle"/>
          <p:cNvSpPr/>
          <p:nvPr/>
        </p:nvSpPr>
        <p:spPr>
          <a:xfrm>
            <a:off x="114277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32" name="Circle"/>
          <p:cNvSpPr/>
          <p:nvPr/>
        </p:nvSpPr>
        <p:spPr>
          <a:xfrm>
            <a:off x="11910332" y="10577253"/>
            <a:ext cx="279401" cy="279401"/>
          </a:xfrm>
          <a:prstGeom prst="ellipse">
            <a:avLst/>
          </a:prstGeom>
          <a:solidFill>
            <a:srgbClr val="FFFFFF"/>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4"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750" fill="hold"/>
                                        <p:tgtEl>
                                          <p:spTgt spid="326"/>
                                        </p:tgtEl>
                                        <p:attrNameLst>
                                          <p:attrName>ppt_w</p:attrName>
                                        </p:attrNameLst>
                                      </p:cBhvr>
                                      <p:tavLst>
                                        <p:tav tm="0">
                                          <p:val>
                                            <p:fltVal val="0"/>
                                          </p:val>
                                        </p:tav>
                                        <p:tav tm="100000">
                                          <p:val>
                                            <p:strVal val="#ppt_w"/>
                                          </p:val>
                                        </p:tav>
                                      </p:tavLst>
                                    </p:anim>
                                    <p:anim calcmode="lin" valueType="num">
                                      <p:cBhvr>
                                        <p:cTn id="8" dur="750" fill="hold"/>
                                        <p:tgtEl>
                                          <p:spTgt spid="32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Class="entr" nodeType="afterEffect" presetSubtype="16" presetID="23" grpId="5" fill="hold">
                                  <p:stCondLst>
                                    <p:cond delay="200"/>
                                  </p:stCondLst>
                                  <p:iterate type="el" backwards="0">
                                    <p:tmAbs val="0"/>
                                  </p:iterate>
                                  <p:childTnLst>
                                    <p:set>
                                      <p:cBhvr>
                                        <p:cTn id="11" fill="hold"/>
                                        <p:tgtEl>
                                          <p:spTgt spid="327"/>
                                        </p:tgtEl>
                                        <p:attrNameLst>
                                          <p:attrName>style.visibility</p:attrName>
                                        </p:attrNameLst>
                                      </p:cBhvr>
                                      <p:to>
                                        <p:strVal val="visible"/>
                                      </p:to>
                                    </p:set>
                                    <p:anim calcmode="lin" valueType="num">
                                      <p:cBhvr>
                                        <p:cTn id="12" dur="750" fill="hold"/>
                                        <p:tgtEl>
                                          <p:spTgt spid="327"/>
                                        </p:tgtEl>
                                        <p:attrNameLst>
                                          <p:attrName>ppt_w</p:attrName>
                                        </p:attrNameLst>
                                      </p:cBhvr>
                                      <p:tavLst>
                                        <p:tav tm="0">
                                          <p:val>
                                            <p:fltVal val="0"/>
                                          </p:val>
                                        </p:tav>
                                        <p:tav tm="100000">
                                          <p:val>
                                            <p:strVal val="#ppt_w"/>
                                          </p:val>
                                        </p:tav>
                                      </p:tavLst>
                                    </p:anim>
                                    <p:anim calcmode="lin" valueType="num">
                                      <p:cBhvr>
                                        <p:cTn id="13" dur="750" fill="hold"/>
                                        <p:tgtEl>
                                          <p:spTgt spid="32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6" fill="hold">
                                  <p:stCondLst>
                                    <p:cond delay="0"/>
                                  </p:stCondLst>
                                  <p:iterate type="el" backwards="0">
                                    <p:tmAbs val="0"/>
                                  </p:iterate>
                                  <p:childTnLst>
                                    <p:set>
                                      <p:cBhvr>
                                        <p:cTn id="17" fill="hold"/>
                                        <p:tgtEl>
                                          <p:spTgt spid="328"/>
                                        </p:tgtEl>
                                        <p:attrNameLst>
                                          <p:attrName>style.visibility</p:attrName>
                                        </p:attrNameLst>
                                      </p:cBhvr>
                                      <p:to>
                                        <p:strVal val="visible"/>
                                      </p:to>
                                    </p:set>
                                    <p:anim calcmode="lin" valueType="num">
                                      <p:cBhvr>
                                        <p:cTn id="18" dur="750" fill="hold"/>
                                        <p:tgtEl>
                                          <p:spTgt spid="328"/>
                                        </p:tgtEl>
                                        <p:attrNameLst>
                                          <p:attrName>ppt_w</p:attrName>
                                        </p:attrNameLst>
                                      </p:cBhvr>
                                      <p:tavLst>
                                        <p:tav tm="0">
                                          <p:val>
                                            <p:fltVal val="0"/>
                                          </p:val>
                                        </p:tav>
                                        <p:tav tm="100000">
                                          <p:val>
                                            <p:strVal val="#ppt_w"/>
                                          </p:val>
                                        </p:tav>
                                      </p:tavLst>
                                    </p:anim>
                                    <p:anim calcmode="lin" valueType="num">
                                      <p:cBhvr>
                                        <p:cTn id="19" dur="750" fill="hold"/>
                                        <p:tgtEl>
                                          <p:spTgt spid="328"/>
                                        </p:tgtEl>
                                        <p:attrNameLst>
                                          <p:attrName>ppt_h</p:attrName>
                                        </p:attrNameLst>
                                      </p:cBhvr>
                                      <p:tavLst>
                                        <p:tav tm="0">
                                          <p:val>
                                            <p:fltVal val="0"/>
                                          </p:val>
                                        </p:tav>
                                        <p:tav tm="100000">
                                          <p:val>
                                            <p:strVal val="#ppt_h"/>
                                          </p:val>
                                        </p:tav>
                                      </p:tavLst>
                                    </p:anim>
                                  </p:childTnLst>
                                </p:cTn>
                              </p:par>
                            </p:childTnLst>
                          </p:cTn>
                        </p:par>
                        <p:par>
                          <p:cTn id="20" fill="hold">
                            <p:stCondLst>
                              <p:cond delay="750"/>
                            </p:stCondLst>
                            <p:childTnLst>
                              <p:par>
                                <p:cTn id="21" presetClass="entr" nodeType="afterEffect" presetSubtype="16" presetID="23" grpId="7" fill="hold">
                                  <p:stCondLst>
                                    <p:cond delay="200"/>
                                  </p:stCondLst>
                                  <p:iterate type="el" backwards="0">
                                    <p:tmAbs val="0"/>
                                  </p:iterate>
                                  <p:childTnLst>
                                    <p:set>
                                      <p:cBhvr>
                                        <p:cTn id="22" fill="hold"/>
                                        <p:tgtEl>
                                          <p:spTgt spid="329"/>
                                        </p:tgtEl>
                                        <p:attrNameLst>
                                          <p:attrName>style.visibility</p:attrName>
                                        </p:attrNameLst>
                                      </p:cBhvr>
                                      <p:to>
                                        <p:strVal val="visible"/>
                                      </p:to>
                                    </p:set>
                                    <p:anim calcmode="lin" valueType="num">
                                      <p:cBhvr>
                                        <p:cTn id="23" dur="750" fill="hold"/>
                                        <p:tgtEl>
                                          <p:spTgt spid="329"/>
                                        </p:tgtEl>
                                        <p:attrNameLst>
                                          <p:attrName>ppt_w</p:attrName>
                                        </p:attrNameLst>
                                      </p:cBhvr>
                                      <p:tavLst>
                                        <p:tav tm="0">
                                          <p:val>
                                            <p:fltVal val="0"/>
                                          </p:val>
                                        </p:tav>
                                        <p:tav tm="100000">
                                          <p:val>
                                            <p:strVal val="#ppt_w"/>
                                          </p:val>
                                        </p:tav>
                                      </p:tavLst>
                                    </p:anim>
                                    <p:anim calcmode="lin" valueType="num">
                                      <p:cBhvr>
                                        <p:cTn id="24" dur="750" fill="hold"/>
                                        <p:tgtEl>
                                          <p:spTgt spid="32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4" presetID="2" grpId="8" fill="hold">
                                  <p:stCondLst>
                                    <p:cond delay="0"/>
                                  </p:stCondLst>
                                  <p:iterate type="el" backwards="0">
                                    <p:tmAbs val="0"/>
                                  </p:iterate>
                                  <p:childTnLst>
                                    <p:anim calcmode="lin" valueType="num">
                                      <p:cBhvr>
                                        <p:cTn id="28" dur="1500" fill="hold"/>
                                        <p:tgtEl>
                                          <p:spTgt spid="327"/>
                                        </p:tgtEl>
                                        <p:attrNameLst>
                                          <p:attrName>ppt_x</p:attrName>
                                        </p:attrNameLst>
                                      </p:cBhvr>
                                      <p:tavLst>
                                        <p:tav tm="0">
                                          <p:val>
                                            <p:strVal val="ppt_x"/>
                                          </p:val>
                                        </p:tav>
                                        <p:tav tm="100000">
                                          <p:val>
                                            <p:strVal val="ppt_x"/>
                                          </p:val>
                                        </p:tav>
                                      </p:tavLst>
                                    </p:anim>
                                    <p:anim calcmode="lin" valueType="num">
                                      <p:cBhvr>
                                        <p:cTn id="29" dur="1500" fill="hold"/>
                                        <p:tgtEl>
                                          <p:spTgt spid="327"/>
                                        </p:tgtEl>
                                        <p:attrNameLst>
                                          <p:attrName>ppt_y</p:attrName>
                                        </p:attrNameLst>
                                      </p:cBhvr>
                                      <p:tavLst>
                                        <p:tav tm="0">
                                          <p:val>
                                            <p:strVal val="ppt_y"/>
                                          </p:val>
                                        </p:tav>
                                        <p:tav tm="100000">
                                          <p:val>
                                            <p:strVal val="1+ppt_h/2"/>
                                          </p:val>
                                        </p:tav>
                                      </p:tavLst>
                                    </p:anim>
                                    <p:set>
                                      <p:cBhvr>
                                        <p:cTn id="30" fill="hold">
                                          <p:stCondLst>
                                            <p:cond delay="1499"/>
                                          </p:stCondLst>
                                        </p:cTn>
                                        <p:tgtEl>
                                          <p:spTgt spid="327"/>
                                        </p:tgtEl>
                                        <p:attrNameLst>
                                          <p:attrName>style.visibility</p:attrName>
                                        </p:attrNameLst>
                                      </p:cBhvr>
                                      <p:to>
                                        <p:strVal val="hidden"/>
                                      </p:to>
                                    </p:set>
                                  </p:childTnLst>
                                </p:cTn>
                              </p:par>
                            </p:childTnLst>
                          </p:cTn>
                        </p:par>
                        <p:par>
                          <p:cTn id="31" fill="hold">
                            <p:stCondLst>
                              <p:cond delay="1500"/>
                            </p:stCondLst>
                            <p:childTnLst>
                              <p:par>
                                <p:cTn id="32" presetClass="exit" nodeType="afterEffect" presetSubtype="4" presetID="2" grpId="9" fill="hold">
                                  <p:stCondLst>
                                    <p:cond delay="0"/>
                                  </p:stCondLst>
                                  <p:iterate type="el" backwards="0">
                                    <p:tmAbs val="0"/>
                                  </p:iterate>
                                  <p:childTnLst>
                                    <p:anim calcmode="lin" valueType="num">
                                      <p:cBhvr>
                                        <p:cTn id="33" dur="1500" fill="hold"/>
                                        <p:tgtEl>
                                          <p:spTgt spid="326"/>
                                        </p:tgtEl>
                                        <p:attrNameLst>
                                          <p:attrName>ppt_x</p:attrName>
                                        </p:attrNameLst>
                                      </p:cBhvr>
                                      <p:tavLst>
                                        <p:tav tm="0">
                                          <p:val>
                                            <p:strVal val="ppt_x"/>
                                          </p:val>
                                        </p:tav>
                                        <p:tav tm="100000">
                                          <p:val>
                                            <p:strVal val="ppt_x"/>
                                          </p:val>
                                        </p:tav>
                                      </p:tavLst>
                                    </p:anim>
                                    <p:anim calcmode="lin" valueType="num">
                                      <p:cBhvr>
                                        <p:cTn id="34" dur="1500" fill="hold"/>
                                        <p:tgtEl>
                                          <p:spTgt spid="326"/>
                                        </p:tgtEl>
                                        <p:attrNameLst>
                                          <p:attrName>ppt_y</p:attrName>
                                        </p:attrNameLst>
                                      </p:cBhvr>
                                      <p:tavLst>
                                        <p:tav tm="0">
                                          <p:val>
                                            <p:strVal val="ppt_y"/>
                                          </p:val>
                                        </p:tav>
                                        <p:tav tm="100000">
                                          <p:val>
                                            <p:strVal val="1+ppt_h/2"/>
                                          </p:val>
                                        </p:tav>
                                      </p:tavLst>
                                    </p:anim>
                                    <p:set>
                                      <p:cBhvr>
                                        <p:cTn id="35" fill="hold">
                                          <p:stCondLst>
                                            <p:cond delay="1499"/>
                                          </p:stCondLst>
                                        </p:cTn>
                                        <p:tgtEl>
                                          <p:spTgt spid="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4"/>
      <p:bldP build="whole" bldLvl="1" animBg="1" rev="0" advAuto="0" spid="327" grpId="5"/>
      <p:bldP build="whole" bldLvl="1" animBg="1" rev="0" advAuto="0" spid="328" grpId="6"/>
      <p:bldP build="whole" bldLvl="1" animBg="1" rev="0" advAuto="0" spid="329" grpId="7"/>
      <p:bldP build="whole" bldLvl="1" animBg="1" rev="0" advAuto="0" spid="327" grpId="8"/>
      <p:bldP build="whole" bldLvl="1" animBg="1" rev="0" advAuto="0" spid="326" grpId="9"/>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37" name="Final choice"/>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p>
            <a:pPr/>
            <a:r>
              <a:t>Final choice</a:t>
            </a:r>
          </a:p>
        </p:txBody>
      </p:sp>
      <p:sp>
        <p:nvSpPr>
          <p:cNvPr id="338" name="Matching"/>
          <p:cNvSpPr txBox="1"/>
          <p:nvPr>
            <p:ph type="title"/>
          </p:nvPr>
        </p:nvSpPr>
        <p:spPr>
          <a:prstGeom prst="rect">
            <a:avLst/>
          </a:prstGeom>
        </p:spPr>
        <p:txBody>
          <a:bodyPr/>
          <a:lstStyle/>
          <a:p>
            <a:pPr/>
            <a:r>
              <a:t>Matching</a:t>
            </a:r>
          </a:p>
        </p:txBody>
      </p:sp>
      <p:sp>
        <p:nvSpPr>
          <p:cNvPr id="339" name="Based on histograms of:"/>
          <p:cNvSpPr txBox="1"/>
          <p:nvPr>
            <p:ph type="body" sz="quarter" idx="1"/>
          </p:nvPr>
        </p:nvSpPr>
        <p:spPr>
          <a:xfrm>
            <a:off x="1295400" y="6823309"/>
            <a:ext cx="6520097" cy="854577"/>
          </a:xfrm>
          <a:prstGeom prst="rect">
            <a:avLst/>
          </a:prstGeom>
        </p:spPr>
        <p:txBody>
          <a:bodyPr/>
          <a:lstStyle/>
          <a:p>
            <a:pPr/>
            <a:r>
              <a:t>Based on histograms of:</a:t>
            </a:r>
          </a:p>
        </p:txBody>
      </p:sp>
      <p:sp>
        <p:nvSpPr>
          <p:cNvPr id="340" name="Slide Number"/>
          <p:cNvSpPr txBox="1"/>
          <p:nvPr>
            <p:ph type="sldNum" sz="quarter" idx="2"/>
          </p:nvPr>
        </p:nvSpPr>
        <p:spPr>
          <a:xfrm>
            <a:off x="22782529" y="12955885"/>
            <a:ext cx="38354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43" name="Group"/>
          <p:cNvGrpSpPr/>
          <p:nvPr/>
        </p:nvGrpSpPr>
        <p:grpSpPr>
          <a:xfrm>
            <a:off x="8851375" y="5226047"/>
            <a:ext cx="3368626" cy="3773741"/>
            <a:chOff x="0" y="0"/>
            <a:chExt cx="3368625" cy="3773740"/>
          </a:xfrm>
        </p:grpSpPr>
        <p:sp>
          <p:nvSpPr>
            <p:cNvPr id="341" name="Full image"/>
            <p:cNvSpPr/>
            <p:nvPr/>
          </p:nvSpPr>
          <p:spPr>
            <a:xfrm>
              <a:off x="0" y="405115"/>
              <a:ext cx="3368626" cy="3368626"/>
            </a:xfrm>
            <a:prstGeom prst="rect">
              <a:avLst/>
            </a:prstGeom>
            <a:blipFill rotWithShape="1">
              <a:blip r:embed="rId3"/>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Full image</a:t>
              </a:r>
            </a:p>
          </p:txBody>
        </p:sp>
        <p:sp>
          <p:nvSpPr>
            <p:cNvPr id="342"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6" name="Group"/>
          <p:cNvGrpSpPr/>
          <p:nvPr/>
        </p:nvGrpSpPr>
        <p:grpSpPr>
          <a:xfrm>
            <a:off x="13255879" y="5226047"/>
            <a:ext cx="3368626" cy="3773741"/>
            <a:chOff x="0" y="0"/>
            <a:chExt cx="3368625" cy="3773740"/>
          </a:xfrm>
        </p:grpSpPr>
        <p:sp>
          <p:nvSpPr>
            <p:cNvPr id="344" name="Image divided in 16 blocks"/>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 divided in 16 blocks</a:t>
              </a:r>
            </a:p>
          </p:txBody>
        </p:sp>
        <p:sp>
          <p:nvSpPr>
            <p:cNvPr id="345"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349" name="Group"/>
          <p:cNvGrpSpPr/>
          <p:nvPr/>
        </p:nvGrpSpPr>
        <p:grpSpPr>
          <a:xfrm>
            <a:off x="17660382" y="5226047"/>
            <a:ext cx="3368626" cy="3773741"/>
            <a:chOff x="0" y="0"/>
            <a:chExt cx="3368625" cy="3773740"/>
          </a:xfrm>
        </p:grpSpPr>
        <p:sp>
          <p:nvSpPr>
            <p:cNvPr id="347" name="Image’s LBP"/>
            <p:cNvSpPr/>
            <p:nvPr/>
          </p:nvSpPr>
          <p:spPr>
            <a:xfrm>
              <a:off x="0" y="405115"/>
              <a:ext cx="3368626" cy="3368626"/>
            </a:xfrm>
            <a:prstGeom prst="rect">
              <a:avLst/>
            </a:prstGeom>
            <a:blipFill rotWithShape="1">
              <a:blip r:embed="rId5"/>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Image’s LBP</a:t>
              </a:r>
            </a:p>
          </p:txBody>
        </p:sp>
        <p:sp>
          <p:nvSpPr>
            <p:cNvPr id="348"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300"/>
                                  </p:stCondLst>
                                  <p:iterate type="el" backwards="0">
                                    <p:tmAbs val="0"/>
                                  </p:iterate>
                                  <p:childTnLst>
                                    <p:set>
                                      <p:cBhvr>
                                        <p:cTn id="6" fill="hold"/>
                                        <p:tgtEl>
                                          <p:spTgt spid="343"/>
                                        </p:tgtEl>
                                        <p:attrNameLst>
                                          <p:attrName>style.visibility</p:attrName>
                                        </p:attrNameLst>
                                      </p:cBhvr>
                                      <p:to>
                                        <p:strVal val="visible"/>
                                      </p:to>
                                    </p:set>
                                    <p:anim calcmode="lin" valueType="num">
                                      <p:cBhvr>
                                        <p:cTn id="7" dur="1000" fill="hold"/>
                                        <p:tgtEl>
                                          <p:spTgt spid="343"/>
                                        </p:tgtEl>
                                        <p:attrNameLst>
                                          <p:attrName>ppt_x</p:attrName>
                                        </p:attrNameLst>
                                      </p:cBhvr>
                                      <p:tavLst>
                                        <p:tav tm="0">
                                          <p:val>
                                            <p:strVal val="#ppt_x"/>
                                          </p:val>
                                        </p:tav>
                                        <p:tav tm="100000">
                                          <p:val>
                                            <p:strVal val="#ppt_x"/>
                                          </p:val>
                                        </p:tav>
                                      </p:tavLst>
                                    </p:anim>
                                    <p:anim calcmode="lin" valueType="num">
                                      <p:cBhvr>
                                        <p:cTn id="8" dur="1000" fill="hold"/>
                                        <p:tgtEl>
                                          <p:spTgt spid="343"/>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Class="entr" nodeType="afterEffect" presetSubtype="1" presetID="2" grpId="2" fill="hold">
                                  <p:stCondLst>
                                    <p:cond delay="300"/>
                                  </p:stCondLst>
                                  <p:iterate type="el" backwards="0">
                                    <p:tmAbs val="0"/>
                                  </p:iterate>
                                  <p:childTnLst>
                                    <p:set>
                                      <p:cBhvr>
                                        <p:cTn id="11" fill="hold"/>
                                        <p:tgtEl>
                                          <p:spTgt spid="346"/>
                                        </p:tgtEl>
                                        <p:attrNameLst>
                                          <p:attrName>style.visibility</p:attrName>
                                        </p:attrNameLst>
                                      </p:cBhvr>
                                      <p:to>
                                        <p:strVal val="visible"/>
                                      </p:to>
                                    </p:set>
                                    <p:anim calcmode="lin" valueType="num">
                                      <p:cBhvr>
                                        <p:cTn id="12" dur="1000" fill="hold"/>
                                        <p:tgtEl>
                                          <p:spTgt spid="346"/>
                                        </p:tgtEl>
                                        <p:attrNameLst>
                                          <p:attrName>ppt_x</p:attrName>
                                        </p:attrNameLst>
                                      </p:cBhvr>
                                      <p:tavLst>
                                        <p:tav tm="0">
                                          <p:val>
                                            <p:strVal val="#ppt_x"/>
                                          </p:val>
                                        </p:tav>
                                        <p:tav tm="100000">
                                          <p:val>
                                            <p:strVal val="#ppt_x"/>
                                          </p:val>
                                        </p:tav>
                                      </p:tavLst>
                                    </p:anim>
                                    <p:anim calcmode="lin" valueType="num">
                                      <p:cBhvr>
                                        <p:cTn id="13" dur="1000" fill="hold"/>
                                        <p:tgtEl>
                                          <p:spTgt spid="346"/>
                                        </p:tgtEl>
                                        <p:attrNameLst>
                                          <p:attrName>ppt_y</p:attrName>
                                        </p:attrNameLst>
                                      </p:cBhvr>
                                      <p:tavLst>
                                        <p:tav tm="0">
                                          <p:val>
                                            <p:strVal val="0-#ppt_h/2"/>
                                          </p:val>
                                        </p:tav>
                                        <p:tav tm="100000">
                                          <p:val>
                                            <p:strVal val="#ppt_y"/>
                                          </p:val>
                                        </p:tav>
                                      </p:tavLst>
                                    </p:anim>
                                  </p:childTnLst>
                                </p:cTn>
                              </p:par>
                            </p:childTnLst>
                          </p:cTn>
                        </p:par>
                        <p:par>
                          <p:cTn id="14" fill="hold">
                            <p:stCondLst>
                              <p:cond delay="2600"/>
                            </p:stCondLst>
                            <p:childTnLst>
                              <p:par>
                                <p:cTn id="15" presetClass="entr" nodeType="afterEffect" presetSubtype="1" presetID="2" grpId="3" fill="hold">
                                  <p:stCondLst>
                                    <p:cond delay="300"/>
                                  </p:stCondLst>
                                  <p:iterate type="el" backwards="0">
                                    <p:tmAbs val="0"/>
                                  </p:iterate>
                                  <p:childTnLst>
                                    <p:set>
                                      <p:cBhvr>
                                        <p:cTn id="16" fill="hold"/>
                                        <p:tgtEl>
                                          <p:spTgt spid="349"/>
                                        </p:tgtEl>
                                        <p:attrNameLst>
                                          <p:attrName>style.visibility</p:attrName>
                                        </p:attrNameLst>
                                      </p:cBhvr>
                                      <p:to>
                                        <p:strVal val="visible"/>
                                      </p:to>
                                    </p:set>
                                    <p:anim calcmode="lin" valueType="num">
                                      <p:cBhvr>
                                        <p:cTn id="17" dur="1000" fill="hold"/>
                                        <p:tgtEl>
                                          <p:spTgt spid="349"/>
                                        </p:tgtEl>
                                        <p:attrNameLst>
                                          <p:attrName>ppt_x</p:attrName>
                                        </p:attrNameLst>
                                      </p:cBhvr>
                                      <p:tavLst>
                                        <p:tav tm="0">
                                          <p:val>
                                            <p:strVal val="#ppt_x"/>
                                          </p:val>
                                        </p:tav>
                                        <p:tav tm="100000">
                                          <p:val>
                                            <p:strVal val="#ppt_x"/>
                                          </p:val>
                                        </p:tav>
                                      </p:tavLst>
                                    </p:anim>
                                    <p:anim calcmode="lin" valueType="num">
                                      <p:cBhvr>
                                        <p:cTn id="18" dur="1000" fill="hold"/>
                                        <p:tgtEl>
                                          <p:spTgt spid="3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3"/>
      <p:bldP build="whole" bldLvl="1" animBg="1" rev="0" advAuto="0" spid="343" grpId="1"/>
      <p:bldP build="whole" bldLvl="1" animBg="1" rev="0" advAuto="0" spid="346"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54" name="Matching"/>
          <p:cNvSpPr txBox="1"/>
          <p:nvPr>
            <p:ph type="title"/>
          </p:nvPr>
        </p:nvSpPr>
        <p:spPr>
          <a:prstGeom prst="rect">
            <a:avLst/>
          </a:prstGeom>
        </p:spPr>
        <p:txBody>
          <a:bodyPr/>
          <a:lstStyle/>
          <a:p>
            <a:pPr/>
            <a:r>
              <a:t>Matching</a:t>
            </a:r>
          </a:p>
        </p:txBody>
      </p:sp>
      <p:sp>
        <p:nvSpPr>
          <p:cNvPr id="355" name="Slide Number"/>
          <p:cNvSpPr txBox="1"/>
          <p:nvPr>
            <p:ph type="sldNum" sz="quarter" idx="2"/>
          </p:nvPr>
        </p:nvSpPr>
        <p:spPr>
          <a:xfrm>
            <a:off x="22794721" y="12955885"/>
            <a:ext cx="35915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6" name="2.png" descr="2.png"/>
          <p:cNvPicPr>
            <a:picLocks noChangeAspect="1"/>
          </p:cNvPicPr>
          <p:nvPr/>
        </p:nvPicPr>
        <p:blipFill>
          <a:blip r:embed="rId3">
            <a:extLst/>
          </a:blip>
          <a:stretch>
            <a:fillRect/>
          </a:stretch>
        </p:blipFill>
        <p:spPr>
          <a:xfrm>
            <a:off x="2368550" y="4902200"/>
            <a:ext cx="19646900" cy="6548967"/>
          </a:xfrm>
          <a:prstGeom prst="rect">
            <a:avLst/>
          </a:prstGeom>
          <a:ln w="12700">
            <a:miter lim="400000"/>
          </a:ln>
        </p:spPr>
      </p:pic>
      <p:sp>
        <p:nvSpPr>
          <p:cNvPr id="357" name="Correct and incorrect painting predictions per room"/>
          <p:cNvSpPr txBox="1"/>
          <p:nvPr/>
        </p:nvSpPr>
        <p:spPr>
          <a:xfrm>
            <a:off x="5924401" y="4210050"/>
            <a:ext cx="1261139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Regular"/>
                <a:ea typeface="Sen Regular"/>
                <a:cs typeface="Sen Regular"/>
                <a:sym typeface="Sen Regular"/>
              </a:defRPr>
            </a:lvl1pPr>
          </a:lstStyle>
          <a:p>
            <a:pPr/>
            <a:r>
              <a:t>Correct and incorrect painting predictions per room</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62" name="Hidden Markov Model"/>
          <p:cNvSpPr txBox="1"/>
          <p:nvPr>
            <p:ph type="title"/>
          </p:nvPr>
        </p:nvSpPr>
        <p:spPr>
          <a:prstGeom prst="rect">
            <a:avLst/>
          </a:prstGeom>
        </p:spPr>
        <p:txBody>
          <a:bodyPr/>
          <a:lstStyle/>
          <a:p>
            <a:pPr/>
            <a:r>
              <a:t>Hidden Markov Model</a:t>
            </a:r>
          </a:p>
        </p:txBody>
      </p:sp>
      <p:sp>
        <p:nvSpPr>
          <p:cNvPr id="363" name="Slide Number"/>
          <p:cNvSpPr txBox="1"/>
          <p:nvPr>
            <p:ph type="sldNum" sz="quarter" idx="2"/>
          </p:nvPr>
        </p:nvSpPr>
        <p:spPr>
          <a:xfrm>
            <a:off x="22784308" y="12955885"/>
            <a:ext cx="37998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 “19” , 0.456 ]"/>
          <p:cNvSpPr txBox="1"/>
          <p:nvPr/>
        </p:nvSpPr>
        <p:spPr>
          <a:xfrm>
            <a:off x="5977528" y="6100801"/>
            <a:ext cx="3601213"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0.456 </a:t>
            </a:r>
            <a:r>
              <a:rPr>
                <a:solidFill>
                  <a:srgbClr val="F9A826"/>
                </a:solidFill>
              </a:rPr>
              <a:t>]</a:t>
            </a:r>
          </a:p>
        </p:txBody>
      </p:sp>
      <p:sp>
        <p:nvSpPr>
          <p:cNvPr id="365" name="[ “3” , 0.061 ]"/>
          <p:cNvSpPr txBox="1"/>
          <p:nvPr/>
        </p:nvSpPr>
        <p:spPr>
          <a:xfrm>
            <a:off x="5977528" y="6946737"/>
            <a:ext cx="3279649"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“3” </a:t>
            </a:r>
            <a:r>
              <a:rPr>
                <a:solidFill>
                  <a:srgbClr val="F9A826"/>
                </a:solidFill>
              </a:rPr>
              <a:t>,</a:t>
            </a:r>
            <a:r>
              <a:t> 0.061 </a:t>
            </a:r>
            <a:r>
              <a:rPr>
                <a:solidFill>
                  <a:srgbClr val="F9A826"/>
                </a:solidFill>
              </a:rPr>
              <a:t>]</a:t>
            </a:r>
          </a:p>
        </p:txBody>
      </p:sp>
      <p:sp>
        <p:nvSpPr>
          <p:cNvPr id="366" name="[ “19” , 0.320 ]"/>
          <p:cNvSpPr txBox="1"/>
          <p:nvPr/>
        </p:nvSpPr>
        <p:spPr>
          <a:xfrm>
            <a:off x="5977528" y="7792673"/>
            <a:ext cx="3611881"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0.320 </a:t>
            </a:r>
            <a:r>
              <a:rPr>
                <a:solidFill>
                  <a:srgbClr val="F9A826"/>
                </a:solidFill>
              </a:rPr>
              <a:t>]</a:t>
            </a:r>
          </a:p>
        </p:txBody>
      </p:sp>
      <p:sp>
        <p:nvSpPr>
          <p:cNvPr id="367" name="[ “J” , 0.106 ]"/>
          <p:cNvSpPr txBox="1"/>
          <p:nvPr/>
        </p:nvSpPr>
        <p:spPr>
          <a:xfrm>
            <a:off x="5977528" y="8638610"/>
            <a:ext cx="3148585"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“J” </a:t>
            </a:r>
            <a:r>
              <a:rPr>
                <a:solidFill>
                  <a:srgbClr val="F9A826"/>
                </a:solidFill>
              </a:rPr>
              <a:t>,</a:t>
            </a:r>
            <a:r>
              <a:t> 0.106 </a:t>
            </a:r>
            <a:r>
              <a:rPr>
                <a:solidFill>
                  <a:srgbClr val="F9A826"/>
                </a:solidFill>
              </a:rPr>
              <a:t>]</a:t>
            </a:r>
          </a:p>
        </p:txBody>
      </p:sp>
      <p:sp>
        <p:nvSpPr>
          <p:cNvPr id="368" name="[ “19” , 0.764 ]"/>
          <p:cNvSpPr txBox="1"/>
          <p:nvPr/>
        </p:nvSpPr>
        <p:spPr>
          <a:xfrm>
            <a:off x="5977528" y="9484546"/>
            <a:ext cx="3541777" cy="7696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9A826"/>
                </a:solidFill>
              </a:rPr>
              <a:t>[</a:t>
            </a:r>
            <a:r>
              <a:t> “19” </a:t>
            </a:r>
            <a:r>
              <a:rPr>
                <a:solidFill>
                  <a:srgbClr val="F9A826"/>
                </a:solidFill>
              </a:rPr>
              <a:t>,</a:t>
            </a:r>
            <a:r>
              <a:t> 0.764 </a:t>
            </a:r>
            <a:r>
              <a:rPr>
                <a:solidFill>
                  <a:srgbClr val="F9A826"/>
                </a:solidFill>
              </a:rPr>
              <a:t>]</a:t>
            </a:r>
          </a:p>
        </p:txBody>
      </p:sp>
      <p:pic>
        <p:nvPicPr>
          <p:cNvPr id="369" name="hmm.png" descr="hmm.png"/>
          <p:cNvPicPr>
            <a:picLocks noChangeAspect="1"/>
          </p:cNvPicPr>
          <p:nvPr/>
        </p:nvPicPr>
        <p:blipFill>
          <a:blip r:embed="rId3">
            <a:extLst/>
          </a:blip>
          <a:stretch>
            <a:fillRect/>
          </a:stretch>
        </p:blipFill>
        <p:spPr>
          <a:xfrm>
            <a:off x="12138319" y="5196077"/>
            <a:ext cx="9683412" cy="5962814"/>
          </a:xfrm>
          <a:prstGeom prst="rect">
            <a:avLst/>
          </a:prstGeom>
          <a:ln w="12700">
            <a:miter lim="400000"/>
          </a:ln>
        </p:spPr>
      </p:pic>
      <p:sp>
        <p:nvSpPr>
          <p:cNvPr id="370" name="[ ROOM : “19” ]"/>
          <p:cNvSpPr txBox="1"/>
          <p:nvPr/>
        </p:nvSpPr>
        <p:spPr>
          <a:xfrm>
            <a:off x="15546513" y="8538588"/>
            <a:ext cx="2867026" cy="6057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a:solidFill>
                  <a:srgbClr val="F9A826"/>
                </a:solidFill>
              </a:rPr>
              <a:t>[</a:t>
            </a:r>
            <a:r>
              <a:t> ROOM : “19” </a:t>
            </a:r>
            <a:r>
              <a:rPr>
                <a:solidFill>
                  <a:srgbClr val="F9A826"/>
                </a:solidFill>
              </a:rPr>
              <a:t>]</a:t>
            </a:r>
          </a:p>
        </p:txBody>
      </p:sp>
      <p:pic>
        <p:nvPicPr>
          <p:cNvPr id="371" name="painting.png" descr="painting.png"/>
          <p:cNvPicPr>
            <a:picLocks noChangeAspect="1"/>
          </p:cNvPicPr>
          <p:nvPr/>
        </p:nvPicPr>
        <p:blipFill>
          <a:blip r:embed="rId4">
            <a:extLst/>
          </a:blip>
          <a:stretch>
            <a:fillRect/>
          </a:stretch>
        </p:blipFill>
        <p:spPr>
          <a:xfrm rot="16200000">
            <a:off x="326877" y="6247084"/>
            <a:ext cx="5448301" cy="3860801"/>
          </a:xfrm>
          <a:prstGeom prst="rect">
            <a:avLst/>
          </a:prstGeom>
          <a:ln w="12700">
            <a:miter lim="400000"/>
          </a:ln>
        </p:spPr>
      </p:pic>
      <p:sp>
        <p:nvSpPr>
          <p:cNvPr id="372" name="Rectangle"/>
          <p:cNvSpPr/>
          <p:nvPr/>
        </p:nvSpPr>
        <p:spPr>
          <a:xfrm>
            <a:off x="15613707" y="8638609"/>
            <a:ext cx="2732636" cy="573942"/>
          </a:xfrm>
          <a:prstGeom prst="rect">
            <a:avLst/>
          </a:prstGeom>
          <a:solidFill>
            <a:srgbClr val="4D4C5C"/>
          </a:solidFill>
          <a:ln w="12700">
            <a:miter lim="400000"/>
          </a:ln>
        </p:spPr>
        <p:txBody>
          <a:bodyPr lIns="50800" tIns="50800" rIns="50800" bIns="50800" anchor="ctr"/>
          <a:lstStyle/>
          <a:p>
            <a:pPr algn="ctr" defTabSz="821531">
              <a:spcBef>
                <a:spcPts val="0"/>
              </a:spcBef>
              <a:defRPr spc="-44" sz="2200">
                <a:solidFill>
                  <a:srgbClr val="FFFFFF"/>
                </a:solidFill>
              </a:defRPr>
            </a:pPr>
          </a:p>
        </p:txBody>
      </p:sp>
      <p:sp>
        <p:nvSpPr>
          <p:cNvPr id="373" name="HIDDEN MARKOV"/>
          <p:cNvSpPr txBox="1"/>
          <p:nvPr/>
        </p:nvSpPr>
        <p:spPr>
          <a:xfrm>
            <a:off x="15839310" y="8638610"/>
            <a:ext cx="2281429"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FFFFFF"/>
                </a:solidFill>
              </a:defRPr>
            </a:lvl1pPr>
          </a:lstStyle>
          <a:p>
            <a:pPr/>
            <a:r>
              <a:t>HIDDEN MARKOV</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4"/>
                                        </p:tgtEl>
                                        <p:attrNameLst>
                                          <p:attrName>style.visibility</p:attrName>
                                        </p:attrNameLst>
                                      </p:cBhvr>
                                      <p:to>
                                        <p:strVal val="visible"/>
                                      </p:to>
                                    </p:set>
                                    <p:anim calcmode="lin" valueType="num">
                                      <p:cBhvr>
                                        <p:cTn id="7" dur="1000" fill="hold"/>
                                        <p:tgtEl>
                                          <p:spTgt spid="364"/>
                                        </p:tgtEl>
                                        <p:attrNameLst>
                                          <p:attrName>ppt_x</p:attrName>
                                        </p:attrNameLst>
                                      </p:cBhvr>
                                      <p:tavLst>
                                        <p:tav tm="0">
                                          <p:val>
                                            <p:strVal val="0-#ppt_w/2"/>
                                          </p:val>
                                        </p:tav>
                                        <p:tav tm="100000">
                                          <p:val>
                                            <p:strVal val="#ppt_x"/>
                                          </p:val>
                                        </p:tav>
                                      </p:tavLst>
                                    </p:anim>
                                    <p:anim calcmode="lin" valueType="num">
                                      <p:cBhvr>
                                        <p:cTn id="8" dur="1000" fill="hold"/>
                                        <p:tgtEl>
                                          <p:spTgt spid="36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300"/>
                                  </p:stCondLst>
                                  <p:iterate type="el" backwards="0">
                                    <p:tmAbs val="0"/>
                                  </p:iterate>
                                  <p:childTnLst>
                                    <p:set>
                                      <p:cBhvr>
                                        <p:cTn id="11" fill="hold"/>
                                        <p:tgtEl>
                                          <p:spTgt spid="365"/>
                                        </p:tgtEl>
                                        <p:attrNameLst>
                                          <p:attrName>style.visibility</p:attrName>
                                        </p:attrNameLst>
                                      </p:cBhvr>
                                      <p:to>
                                        <p:strVal val="visible"/>
                                      </p:to>
                                    </p:set>
                                    <p:anim calcmode="lin" valueType="num">
                                      <p:cBhvr>
                                        <p:cTn id="12" dur="1000" fill="hold"/>
                                        <p:tgtEl>
                                          <p:spTgt spid="365"/>
                                        </p:tgtEl>
                                        <p:attrNameLst>
                                          <p:attrName>ppt_x</p:attrName>
                                        </p:attrNameLst>
                                      </p:cBhvr>
                                      <p:tavLst>
                                        <p:tav tm="0">
                                          <p:val>
                                            <p:strVal val="0-#ppt_w/2"/>
                                          </p:val>
                                        </p:tav>
                                        <p:tav tm="100000">
                                          <p:val>
                                            <p:strVal val="#ppt_x"/>
                                          </p:val>
                                        </p:tav>
                                      </p:tavLst>
                                    </p:anim>
                                    <p:anim calcmode="lin" valueType="num">
                                      <p:cBhvr>
                                        <p:cTn id="13" dur="1000" fill="hold"/>
                                        <p:tgtEl>
                                          <p:spTgt spid="365"/>
                                        </p:tgtEl>
                                        <p:attrNameLst>
                                          <p:attrName>ppt_y</p:attrName>
                                        </p:attrNameLst>
                                      </p:cBhvr>
                                      <p:tavLst>
                                        <p:tav tm="0">
                                          <p:val>
                                            <p:strVal val="#ppt_y"/>
                                          </p:val>
                                        </p:tav>
                                        <p:tav tm="100000">
                                          <p:val>
                                            <p:strVal val="#ppt_y"/>
                                          </p:val>
                                        </p:tav>
                                      </p:tavLst>
                                    </p:anim>
                                  </p:childTnLst>
                                </p:cTn>
                              </p:par>
                            </p:childTnLst>
                          </p:cTn>
                        </p:par>
                        <p:par>
                          <p:cTn id="14" fill="hold">
                            <p:stCondLst>
                              <p:cond delay="2300"/>
                            </p:stCondLst>
                            <p:childTnLst>
                              <p:par>
                                <p:cTn id="15" presetClass="entr" nodeType="afterEffect" presetSubtype="8" presetID="2" grpId="3" fill="hold">
                                  <p:stCondLst>
                                    <p:cond delay="300"/>
                                  </p:stCondLst>
                                  <p:iterate type="el" backwards="0">
                                    <p:tmAbs val="0"/>
                                  </p:iterate>
                                  <p:childTnLst>
                                    <p:set>
                                      <p:cBhvr>
                                        <p:cTn id="16" fill="hold"/>
                                        <p:tgtEl>
                                          <p:spTgt spid="366"/>
                                        </p:tgtEl>
                                        <p:attrNameLst>
                                          <p:attrName>style.visibility</p:attrName>
                                        </p:attrNameLst>
                                      </p:cBhvr>
                                      <p:to>
                                        <p:strVal val="visible"/>
                                      </p:to>
                                    </p:set>
                                    <p:anim calcmode="lin" valueType="num">
                                      <p:cBhvr>
                                        <p:cTn id="17" dur="1000" fill="hold"/>
                                        <p:tgtEl>
                                          <p:spTgt spid="366"/>
                                        </p:tgtEl>
                                        <p:attrNameLst>
                                          <p:attrName>ppt_x</p:attrName>
                                        </p:attrNameLst>
                                      </p:cBhvr>
                                      <p:tavLst>
                                        <p:tav tm="0">
                                          <p:val>
                                            <p:strVal val="0-#ppt_w/2"/>
                                          </p:val>
                                        </p:tav>
                                        <p:tav tm="100000">
                                          <p:val>
                                            <p:strVal val="#ppt_x"/>
                                          </p:val>
                                        </p:tav>
                                      </p:tavLst>
                                    </p:anim>
                                    <p:anim calcmode="lin" valueType="num">
                                      <p:cBhvr>
                                        <p:cTn id="18" dur="1000" fill="hold"/>
                                        <p:tgtEl>
                                          <p:spTgt spid="366"/>
                                        </p:tgtEl>
                                        <p:attrNameLst>
                                          <p:attrName>ppt_y</p:attrName>
                                        </p:attrNameLst>
                                      </p:cBhvr>
                                      <p:tavLst>
                                        <p:tav tm="0">
                                          <p:val>
                                            <p:strVal val="#ppt_y"/>
                                          </p:val>
                                        </p:tav>
                                        <p:tav tm="100000">
                                          <p:val>
                                            <p:strVal val="#ppt_y"/>
                                          </p:val>
                                        </p:tav>
                                      </p:tavLst>
                                    </p:anim>
                                  </p:childTnLst>
                                </p:cTn>
                              </p:par>
                            </p:childTnLst>
                          </p:cTn>
                        </p:par>
                        <p:par>
                          <p:cTn id="19" fill="hold">
                            <p:stCondLst>
                              <p:cond delay="3600"/>
                            </p:stCondLst>
                            <p:childTnLst>
                              <p:par>
                                <p:cTn id="20" presetClass="entr" nodeType="afterEffect" presetSubtype="8" presetID="2" grpId="4" fill="hold">
                                  <p:stCondLst>
                                    <p:cond delay="300"/>
                                  </p:stCondLst>
                                  <p:iterate type="el" backwards="0">
                                    <p:tmAbs val="0"/>
                                  </p:iterate>
                                  <p:childTnLst>
                                    <p:set>
                                      <p:cBhvr>
                                        <p:cTn id="21" fill="hold"/>
                                        <p:tgtEl>
                                          <p:spTgt spid="367"/>
                                        </p:tgtEl>
                                        <p:attrNameLst>
                                          <p:attrName>style.visibility</p:attrName>
                                        </p:attrNameLst>
                                      </p:cBhvr>
                                      <p:to>
                                        <p:strVal val="visible"/>
                                      </p:to>
                                    </p:set>
                                    <p:anim calcmode="lin" valueType="num">
                                      <p:cBhvr>
                                        <p:cTn id="22" dur="1000" fill="hold"/>
                                        <p:tgtEl>
                                          <p:spTgt spid="367"/>
                                        </p:tgtEl>
                                        <p:attrNameLst>
                                          <p:attrName>ppt_x</p:attrName>
                                        </p:attrNameLst>
                                      </p:cBhvr>
                                      <p:tavLst>
                                        <p:tav tm="0">
                                          <p:val>
                                            <p:strVal val="0-#ppt_w/2"/>
                                          </p:val>
                                        </p:tav>
                                        <p:tav tm="100000">
                                          <p:val>
                                            <p:strVal val="#ppt_x"/>
                                          </p:val>
                                        </p:tav>
                                      </p:tavLst>
                                    </p:anim>
                                    <p:anim calcmode="lin" valueType="num">
                                      <p:cBhvr>
                                        <p:cTn id="23" dur="1000" fill="hold"/>
                                        <p:tgtEl>
                                          <p:spTgt spid="367"/>
                                        </p:tgtEl>
                                        <p:attrNameLst>
                                          <p:attrName>ppt_y</p:attrName>
                                        </p:attrNameLst>
                                      </p:cBhvr>
                                      <p:tavLst>
                                        <p:tav tm="0">
                                          <p:val>
                                            <p:strVal val="#ppt_y"/>
                                          </p:val>
                                        </p:tav>
                                        <p:tav tm="100000">
                                          <p:val>
                                            <p:strVal val="#ppt_y"/>
                                          </p:val>
                                        </p:tav>
                                      </p:tavLst>
                                    </p:anim>
                                  </p:childTnLst>
                                </p:cTn>
                              </p:par>
                            </p:childTnLst>
                          </p:cTn>
                        </p:par>
                        <p:par>
                          <p:cTn id="24" fill="hold">
                            <p:stCondLst>
                              <p:cond delay="4900"/>
                            </p:stCondLst>
                            <p:childTnLst>
                              <p:par>
                                <p:cTn id="25" presetClass="entr" nodeType="afterEffect" presetSubtype="8" presetID="2" grpId="5" fill="hold">
                                  <p:stCondLst>
                                    <p:cond delay="300"/>
                                  </p:stCondLst>
                                  <p:iterate type="el" backwards="0">
                                    <p:tmAbs val="0"/>
                                  </p:iterate>
                                  <p:childTnLst>
                                    <p:set>
                                      <p:cBhvr>
                                        <p:cTn id="26" fill="hold"/>
                                        <p:tgtEl>
                                          <p:spTgt spid="368"/>
                                        </p:tgtEl>
                                        <p:attrNameLst>
                                          <p:attrName>style.visibility</p:attrName>
                                        </p:attrNameLst>
                                      </p:cBhvr>
                                      <p:to>
                                        <p:strVal val="visible"/>
                                      </p:to>
                                    </p:set>
                                    <p:anim calcmode="lin" valueType="num">
                                      <p:cBhvr>
                                        <p:cTn id="27" dur="1000" fill="hold"/>
                                        <p:tgtEl>
                                          <p:spTgt spid="368"/>
                                        </p:tgtEl>
                                        <p:attrNameLst>
                                          <p:attrName>ppt_x</p:attrName>
                                        </p:attrNameLst>
                                      </p:cBhvr>
                                      <p:tavLst>
                                        <p:tav tm="0">
                                          <p:val>
                                            <p:strVal val="0-#ppt_w/2"/>
                                          </p:val>
                                        </p:tav>
                                        <p:tav tm="100000">
                                          <p:val>
                                            <p:strVal val="#ppt_x"/>
                                          </p:val>
                                        </p:tav>
                                      </p:tavLst>
                                    </p:anim>
                                    <p:anim calcmode="lin" valueType="num">
                                      <p:cBhvr>
                                        <p:cTn id="28" dur="10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path" nodeType="clickEffect" presetSubtype="0" presetID="-1" grpId="6" accel="50000" decel="50000" fill="hold">
                                  <p:stCondLst>
                                    <p:cond delay="0"/>
                                  </p:stCondLst>
                                  <p:childTnLst>
                                    <p:animMotion path="M 0.000000 0.000000 C 0.049923 -0.112709 0.131481 -0.165332 0.210446 -0.135784 C 0.295750 -0.103864 0.361611 0.016928 0.376900 0.169500" origin="layout" pathEditMode="relative">
                                      <p:cBhvr>
                                        <p:cTn id="32" dur="1000" fill="hold"/>
                                        <p:tgtEl>
                                          <p:spTgt spid="364"/>
                                        </p:tgtEl>
                                        <p:attrNameLst>
                                          <p:attrName>ppt_x</p:attrName>
                                          <p:attrName>ppt_y</p:attrName>
                                        </p:attrNameLst>
                                      </p:cBhvr>
                                    </p:animMotion>
                                  </p:childTnLst>
                                </p:cTn>
                              </p:par>
                            </p:childTnLst>
                          </p:cTn>
                        </p:par>
                        <p:par>
                          <p:cTn id="33" fill="hold">
                            <p:stCondLst>
                              <p:cond delay="0"/>
                            </p:stCondLst>
                            <p:childTnLst>
                              <p:par>
                                <p:cTn id="34" presetClass="emph" nodeType="withEffect" presetSubtype="0" presetID="6" grpId="7" accel="50000" decel="50000" fill="hold">
                                  <p:stCondLst>
                                    <p:cond delay="0"/>
                                  </p:stCondLst>
                                  <p:childTnLst>
                                    <p:animScale>
                                      <p:cBhvr>
                                        <p:cTn id="35" dur="1000" fill="hold"/>
                                        <p:tgtEl>
                                          <p:spTgt spid="364"/>
                                        </p:tgtEl>
                                      </p:cBhvr>
                                      <p:by x="40000" y="40000"/>
                                    </p:animScale>
                                  </p:childTnLst>
                                </p:cTn>
                              </p:par>
                            </p:childTnLst>
                          </p:cTn>
                        </p:par>
                        <p:par>
                          <p:cTn id="36" fill="hold">
                            <p:stCondLst>
                              <p:cond delay="0"/>
                            </p:stCondLst>
                            <p:childTnLst>
                              <p:par>
                                <p:cTn id="37" presetClass="path" nodeType="withEffect" presetSubtype="0" presetID="-1" grpId="8" accel="50000" decel="50000" fill="hold">
                                  <p:stCondLst>
                                    <p:cond delay="400"/>
                                  </p:stCondLst>
                                  <p:childTnLst>
                                    <p:animMotion path="M 0.000000 0.000000 C 0.043147 -0.129129 0.125751 -0.199441 0.209388 -0.178230 C 0.294808 -0.156567 0.364037 -0.044068 0.383828 0.105239" origin="layout" pathEditMode="relative">
                                      <p:cBhvr>
                                        <p:cTn id="38" dur="1000" fill="hold"/>
                                        <p:tgtEl>
                                          <p:spTgt spid="365"/>
                                        </p:tgtEl>
                                        <p:attrNameLst>
                                          <p:attrName>ppt_x</p:attrName>
                                          <p:attrName>ppt_y</p:attrName>
                                        </p:attrNameLst>
                                      </p:cBhvr>
                                    </p:animMotion>
                                  </p:childTnLst>
                                </p:cTn>
                              </p:par>
                            </p:childTnLst>
                          </p:cTn>
                        </p:par>
                        <p:par>
                          <p:cTn id="39" fill="hold">
                            <p:stCondLst>
                              <p:cond delay="0"/>
                            </p:stCondLst>
                            <p:childTnLst>
                              <p:par>
                                <p:cTn id="40" presetClass="emph" nodeType="withEffect" presetSubtype="0" presetID="6" grpId="9" accel="50000" decel="50000" fill="hold">
                                  <p:stCondLst>
                                    <p:cond delay="0"/>
                                  </p:stCondLst>
                                  <p:childTnLst>
                                    <p:animScale>
                                      <p:cBhvr>
                                        <p:cTn id="41" dur="1000" fill="hold"/>
                                        <p:tgtEl>
                                          <p:spTgt spid="365"/>
                                        </p:tgtEl>
                                      </p:cBhvr>
                                      <p:by x="40000" y="40000"/>
                                    </p:animScale>
                                  </p:childTnLst>
                                </p:cTn>
                              </p:par>
                            </p:childTnLst>
                          </p:cTn>
                        </p:par>
                        <p:par>
                          <p:cTn id="42" fill="hold">
                            <p:stCondLst>
                              <p:cond delay="0"/>
                            </p:stCondLst>
                            <p:childTnLst>
                              <p:par>
                                <p:cTn id="43" presetClass="path" nodeType="withEffect" presetSubtype="0" presetID="-1" grpId="10" accel="50000" decel="50000" fill="hold">
                                  <p:stCondLst>
                                    <p:cond delay="400"/>
                                  </p:stCondLst>
                                  <p:childTnLst>
                                    <p:animMotion path="M 0.000000 0.000000 C 0.029783 -0.158743 0.118953 -0.257231 0.212202 -0.234403 C 0.294059 -0.214364 0.361762 -0.103093 0.376116 0.048374" origin="layout" pathEditMode="relative">
                                      <p:cBhvr>
                                        <p:cTn id="44" dur="1000" fill="hold"/>
                                        <p:tgtEl>
                                          <p:spTgt spid="366"/>
                                        </p:tgtEl>
                                        <p:attrNameLst>
                                          <p:attrName>ppt_x</p:attrName>
                                          <p:attrName>ppt_y</p:attrName>
                                        </p:attrNameLst>
                                      </p:cBhvr>
                                    </p:animMotion>
                                  </p:childTnLst>
                                </p:cTn>
                              </p:par>
                            </p:childTnLst>
                          </p:cTn>
                        </p:par>
                        <p:par>
                          <p:cTn id="45" fill="hold">
                            <p:stCondLst>
                              <p:cond delay="0"/>
                            </p:stCondLst>
                            <p:childTnLst>
                              <p:par>
                                <p:cTn id="46" presetClass="emph" nodeType="withEffect" presetSubtype="0" presetID="6" grpId="11" accel="50000" decel="50000" fill="hold">
                                  <p:stCondLst>
                                    <p:cond delay="0"/>
                                  </p:stCondLst>
                                  <p:childTnLst>
                                    <p:animScale>
                                      <p:cBhvr>
                                        <p:cTn id="47" dur="1000" fill="hold"/>
                                        <p:tgtEl>
                                          <p:spTgt spid="366"/>
                                        </p:tgtEl>
                                      </p:cBhvr>
                                      <p:by x="40000" y="40000"/>
                                    </p:animScale>
                                  </p:childTnLst>
                                </p:cTn>
                              </p:par>
                            </p:childTnLst>
                          </p:cTn>
                        </p:par>
                        <p:par>
                          <p:cTn id="48" fill="hold">
                            <p:stCondLst>
                              <p:cond delay="0"/>
                            </p:stCondLst>
                            <p:childTnLst>
                              <p:par>
                                <p:cTn id="49" presetClass="path" nodeType="withEffect" presetSubtype="0" presetID="-1" grpId="12" accel="50000" decel="50000" fill="hold">
                                  <p:stCondLst>
                                    <p:cond delay="400"/>
                                  </p:stCondLst>
                                  <p:childTnLst>
                                    <p:animMotion path="M 0.000000 0.000000 C 0.012953 -0.225141 0.142168 -0.367670 0.261389 -0.288321 C 0.327067 -0.244609 0.372186 -0.136411 0.376623 -0.011986" origin="layout" pathEditMode="relative">
                                      <p:cBhvr>
                                        <p:cTn id="50" dur="1000" fill="hold"/>
                                        <p:tgtEl>
                                          <p:spTgt spid="367"/>
                                        </p:tgtEl>
                                        <p:attrNameLst>
                                          <p:attrName>ppt_x</p:attrName>
                                          <p:attrName>ppt_y</p:attrName>
                                        </p:attrNameLst>
                                      </p:cBhvr>
                                    </p:animMotion>
                                  </p:childTnLst>
                                </p:cTn>
                              </p:par>
                            </p:childTnLst>
                          </p:cTn>
                        </p:par>
                        <p:par>
                          <p:cTn id="51" fill="hold">
                            <p:stCondLst>
                              <p:cond delay="0"/>
                            </p:stCondLst>
                            <p:childTnLst>
                              <p:par>
                                <p:cTn id="52" presetClass="emph" nodeType="withEffect" presetSubtype="0" presetID="6" grpId="13" accel="50000" decel="50000" fill="hold">
                                  <p:stCondLst>
                                    <p:cond delay="0"/>
                                  </p:stCondLst>
                                  <p:childTnLst>
                                    <p:animScale>
                                      <p:cBhvr>
                                        <p:cTn id="53" dur="1000" fill="hold"/>
                                        <p:tgtEl>
                                          <p:spTgt spid="367"/>
                                        </p:tgtEl>
                                      </p:cBhvr>
                                      <p:by x="40000" y="40000"/>
                                    </p:animScale>
                                  </p:childTnLst>
                                </p:cTn>
                              </p:par>
                            </p:childTnLst>
                          </p:cTn>
                        </p:par>
                        <p:par>
                          <p:cTn id="54" fill="hold">
                            <p:stCondLst>
                              <p:cond delay="0"/>
                            </p:stCondLst>
                            <p:childTnLst>
                              <p:par>
                                <p:cTn id="55" presetClass="path" nodeType="withEffect" presetSubtype="0" presetID="-1" grpId="14" accel="50000" decel="50000" fill="hold">
                                  <p:stCondLst>
                                    <p:cond delay="400"/>
                                  </p:stCondLst>
                                  <p:childTnLst>
                                    <p:animMotion path="M 0.000000 0.000000 C 0.028619 -0.146594 0.091964 -0.263076 0.173446 -0.318704 C 0.222754 -0.352366 0.276555 -0.360702 0.320139 -0.316399 C 0.366522 -0.269251 0.391140 -0.172533 0.378109 -0.077040" origin="layout" pathEditMode="relative">
                                      <p:cBhvr>
                                        <p:cTn id="56" dur="1000" fill="hold"/>
                                        <p:tgtEl>
                                          <p:spTgt spid="368"/>
                                        </p:tgtEl>
                                        <p:attrNameLst>
                                          <p:attrName>ppt_x</p:attrName>
                                          <p:attrName>ppt_y</p:attrName>
                                        </p:attrNameLst>
                                      </p:cBhvr>
                                    </p:animMotion>
                                  </p:childTnLst>
                                </p:cTn>
                              </p:par>
                            </p:childTnLst>
                          </p:cTn>
                        </p:par>
                        <p:par>
                          <p:cTn id="57" fill="hold">
                            <p:stCondLst>
                              <p:cond delay="0"/>
                            </p:stCondLst>
                            <p:childTnLst>
                              <p:par>
                                <p:cTn id="58" presetClass="emph" nodeType="withEffect" presetSubtype="0" presetID="6" grpId="15" accel="50000" decel="50000" fill="hold">
                                  <p:stCondLst>
                                    <p:cond delay="0"/>
                                  </p:stCondLst>
                                  <p:childTnLst>
                                    <p:animScale>
                                      <p:cBhvr>
                                        <p:cTn id="59" dur="1000" fill="hold"/>
                                        <p:tgtEl>
                                          <p:spTgt spid="368"/>
                                        </p:tgtEl>
                                      </p:cBhvr>
                                      <p:by x="40000" y="40000"/>
                                    </p:animScale>
                                  </p:childTnLst>
                                </p:cTn>
                              </p:par>
                            </p:childTnLst>
                          </p:cTn>
                        </p:par>
                        <p:par>
                          <p:cTn id="60" fill="hold">
                            <p:stCondLst>
                              <p:cond delay="0"/>
                            </p:stCondLst>
                            <p:childTnLst>
                              <p:par>
                                <p:cTn id="61" presetClass="path" nodeType="afterEffect" presetSubtype="0" presetID="-1" grpId="16" accel="50000" decel="50000" fill="hold">
                                  <p:stCondLst>
                                    <p:cond delay="0"/>
                                  </p:stCondLst>
                                  <p:childTnLst>
                                    <p:animMotion path="M 0.000000 0.000000 L -0.000842 0.213621" origin="layout" pathEditMode="relative">
                                      <p:cBhvr>
                                        <p:cTn id="62" dur="1000" fill="hold"/>
                                        <p:tgtEl>
                                          <p:spTgt spid="370"/>
                                        </p:tgtEl>
                                        <p:attrNameLst>
                                          <p:attrName>ppt_x</p:attrName>
                                          <p:attrName>ppt_y</p:attrName>
                                        </p:attrNameLst>
                                      </p:cBhvr>
                                    </p:animMotion>
                                  </p:childTnLst>
                                </p:cTn>
                              </p:par>
                            </p:childTnLst>
                          </p:cTn>
                        </p:par>
                        <p:par>
                          <p:cTn id="63" fill="hold">
                            <p:stCondLst>
                              <p:cond delay="0"/>
                            </p:stCondLst>
                            <p:childTnLst>
                              <p:par>
                                <p:cTn id="64" presetClass="emph" nodeType="withEffect" presetSubtype="0" presetID="6" grpId="17" accel="50000" decel="50000" fill="hold">
                                  <p:stCondLst>
                                    <p:cond delay="0"/>
                                  </p:stCondLst>
                                  <p:childTnLst>
                                    <p:animScale>
                                      <p:cBhvr>
                                        <p:cTn id="65" dur="1000" fill="hold"/>
                                        <p:tgtEl>
                                          <p:spTgt spid="370"/>
                                        </p:tgtEl>
                                      </p:cBhvr>
                                      <p:by x="150000" y="1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7"/>
      <p:bldP build="whole" bldLvl="1" animBg="1" rev="0" advAuto="0" spid="367" grpId="13"/>
      <p:bldP build="whole" bldLvl="1" animBg="1" rev="0" advAuto="0" spid="366" grpId="3"/>
      <p:bldP build="whole" bldLvl="1" animBg="1" rev="0" advAuto="0" spid="368" grpId="15"/>
      <p:bldP build="whole" bldLvl="1" animBg="1" rev="0" advAuto="0" spid="370" grpId="17"/>
      <p:bldP build="whole" bldLvl="1" animBg="1" rev="0" advAuto="0" spid="365" grpId="2"/>
      <p:bldP build="whole" bldLvl="1" animBg="1" rev="0" advAuto="0" spid="367" grpId="4"/>
      <p:bldP build="whole" bldLvl="1" animBg="1" rev="0" advAuto="0" spid="368" grpId="5"/>
      <p:bldP build="whole" bldLvl="1" animBg="1" rev="0" advAuto="0" spid="364" grpId="1"/>
      <p:bldP build="whole" bldLvl="1" animBg="1" rev="0" advAuto="0" spid="366" grpId="11"/>
      <p:bldP build="whole" bldLvl="1" animBg="1" rev="0" advAuto="0" spid="365" grpId="9"/>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378" name="DEMO"/>
          <p:cNvSpPr txBox="1"/>
          <p:nvPr>
            <p:ph type="title"/>
          </p:nvPr>
        </p:nvSpPr>
        <p:spPr>
          <a:prstGeom prst="rect">
            <a:avLst/>
          </a:prstGeom>
        </p:spPr>
        <p:txBody>
          <a:bodyPr/>
          <a:lstStyle/>
          <a:p>
            <a:pPr/>
            <a:r>
              <a:t>DEMO</a:t>
            </a:r>
          </a:p>
        </p:txBody>
      </p:sp>
      <p:sp>
        <p:nvSpPr>
          <p:cNvPr id="379" name="Slide Number"/>
          <p:cNvSpPr txBox="1"/>
          <p:nvPr>
            <p:ph type="sldNum" sz="quarter" idx="2"/>
          </p:nvPr>
        </p:nvSpPr>
        <p:spPr>
          <a:xfrm>
            <a:off x="22783038" y="12955885"/>
            <a:ext cx="38252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82" name="Group"/>
          <p:cNvGrpSpPr/>
          <p:nvPr/>
        </p:nvGrpSpPr>
        <p:grpSpPr>
          <a:xfrm>
            <a:off x="3947388" y="4126775"/>
            <a:ext cx="3761086" cy="3653079"/>
            <a:chOff x="0" y="0"/>
            <a:chExt cx="3761085" cy="3653077"/>
          </a:xfrm>
        </p:grpSpPr>
        <p:pic>
          <p:nvPicPr>
            <p:cNvPr id="380" name="undraw_video_files_fu10(1).png" descr="undraw_video_files_fu10(1).png"/>
            <p:cNvPicPr>
              <a:picLocks noChangeAspect="1"/>
            </p:cNvPicPr>
            <p:nvPr/>
          </p:nvPicPr>
          <p:blipFill>
            <a:blip r:embed="rId3">
              <a:extLst/>
            </a:blip>
            <a:srcRect l="0" t="0" r="0" b="0"/>
            <a:stretch>
              <a:fillRect/>
            </a:stretch>
          </p:blipFill>
          <p:spPr>
            <a:xfrm>
              <a:off x="88068" y="0"/>
              <a:ext cx="3584949" cy="2201486"/>
            </a:xfrm>
            <a:prstGeom prst="rect">
              <a:avLst/>
            </a:prstGeom>
            <a:ln w="12700" cap="flat">
              <a:noFill/>
              <a:miter lim="400000"/>
            </a:ln>
            <a:effectLst/>
          </p:spPr>
        </p:pic>
        <p:sp>
          <p:nvSpPr>
            <p:cNvPr id="381" name="Process frames"/>
            <p:cNvSpPr txBox="1"/>
            <p:nvPr/>
          </p:nvSpPr>
          <p:spPr>
            <a:xfrm>
              <a:off x="0" y="2929177"/>
              <a:ext cx="376108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Process frames</a:t>
              </a:r>
            </a:p>
          </p:txBody>
        </p:sp>
      </p:grpSp>
      <p:grpSp>
        <p:nvGrpSpPr>
          <p:cNvPr id="385" name="Group"/>
          <p:cNvGrpSpPr/>
          <p:nvPr/>
        </p:nvGrpSpPr>
        <p:grpSpPr>
          <a:xfrm>
            <a:off x="14616114" y="4191295"/>
            <a:ext cx="5108476" cy="3541732"/>
            <a:chOff x="0" y="0"/>
            <a:chExt cx="5108475" cy="3541730"/>
          </a:xfrm>
        </p:grpSpPr>
        <p:sp>
          <p:nvSpPr>
            <p:cNvPr id="383" name="Matching + webview"/>
            <p:cNvSpPr txBox="1"/>
            <p:nvPr/>
          </p:nvSpPr>
          <p:spPr>
            <a:xfrm>
              <a:off x="0" y="2817830"/>
              <a:ext cx="510847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Matching + webview</a:t>
              </a:r>
            </a:p>
          </p:txBody>
        </p:sp>
        <p:pic>
          <p:nvPicPr>
            <p:cNvPr id="384" name="painting.png" descr="painting.png"/>
            <p:cNvPicPr>
              <a:picLocks noChangeAspect="1"/>
            </p:cNvPicPr>
            <p:nvPr/>
          </p:nvPicPr>
          <p:blipFill>
            <a:blip r:embed="rId4">
              <a:extLst/>
            </a:blip>
            <a:stretch>
              <a:fillRect/>
            </a:stretch>
          </p:blipFill>
          <p:spPr>
            <a:xfrm rot="16200000">
              <a:off x="1292299" y="367697"/>
              <a:ext cx="2523878" cy="1788483"/>
            </a:xfrm>
            <a:prstGeom prst="rect">
              <a:avLst/>
            </a:prstGeom>
            <a:ln w="12700" cap="flat">
              <a:noFill/>
              <a:miter lim="400000"/>
            </a:ln>
            <a:effectLst/>
          </p:spPr>
        </p:pic>
      </p:grpSp>
      <p:grpSp>
        <p:nvGrpSpPr>
          <p:cNvPr id="388" name="Group"/>
          <p:cNvGrpSpPr/>
          <p:nvPr/>
        </p:nvGrpSpPr>
        <p:grpSpPr>
          <a:xfrm>
            <a:off x="20510850" y="4992958"/>
            <a:ext cx="2515892" cy="7185545"/>
            <a:chOff x="0" y="0"/>
            <a:chExt cx="2515891" cy="7185543"/>
          </a:xfrm>
        </p:grpSpPr>
        <p:pic>
          <p:nvPicPr>
            <p:cNvPr id="386" name="undraw_stock_prices_afrt.png" descr="undraw_stock_prices_afrt.png"/>
            <p:cNvPicPr>
              <a:picLocks noChangeAspect="1"/>
            </p:cNvPicPr>
            <p:nvPr/>
          </p:nvPicPr>
          <p:blipFill>
            <a:blip r:embed="rId5">
              <a:extLst/>
            </a:blip>
            <a:srcRect l="69782" t="34495" r="9962" b="7793"/>
            <a:stretch>
              <a:fillRect/>
            </a:stretch>
          </p:blipFill>
          <p:spPr>
            <a:xfrm>
              <a:off x="0" y="0"/>
              <a:ext cx="2515892" cy="6369150"/>
            </a:xfrm>
            <a:prstGeom prst="rect">
              <a:avLst/>
            </a:prstGeom>
            <a:ln w="12700" cap="flat">
              <a:noFill/>
              <a:miter lim="400000"/>
            </a:ln>
            <a:effectLst/>
          </p:spPr>
        </p:pic>
        <p:sp>
          <p:nvSpPr>
            <p:cNvPr id="387" name="Guard"/>
            <p:cNvSpPr txBox="1"/>
            <p:nvPr/>
          </p:nvSpPr>
          <p:spPr>
            <a:xfrm>
              <a:off x="461069" y="6461643"/>
              <a:ext cx="1593653"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Guard</a:t>
              </a:r>
            </a:p>
          </p:txBody>
        </p:sp>
      </p:grpSp>
      <p:sp>
        <p:nvSpPr>
          <p:cNvPr id="389" name="Queue"/>
          <p:cNvSpPr txBox="1"/>
          <p:nvPr/>
        </p:nvSpPr>
        <p:spPr>
          <a:xfrm>
            <a:off x="7623380" y="9781997"/>
            <a:ext cx="167947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Queue</a:t>
            </a:r>
          </a:p>
        </p:txBody>
      </p:sp>
      <p:pic>
        <p:nvPicPr>
          <p:cNvPr id="396" name="Connection Line" descr="Connection Line"/>
          <p:cNvPicPr>
            <a:picLocks noChangeAspect="0"/>
          </p:cNvPicPr>
          <p:nvPr/>
        </p:nvPicPr>
        <p:blipFill>
          <a:blip r:embed="rId6">
            <a:extLst/>
          </a:blip>
          <a:stretch>
            <a:fillRect/>
          </a:stretch>
        </p:blipFill>
        <p:spPr>
          <a:xfrm>
            <a:off x="11686464" y="7987298"/>
            <a:ext cx="5950552" cy="1433903"/>
          </a:xfrm>
          <a:prstGeom prst="rect">
            <a:avLst/>
          </a:prstGeom>
        </p:spPr>
      </p:pic>
      <p:sp>
        <p:nvSpPr>
          <p:cNvPr id="391" name="Pipe"/>
          <p:cNvSpPr txBox="1"/>
          <p:nvPr/>
        </p:nvSpPr>
        <p:spPr>
          <a:xfrm>
            <a:off x="14034799" y="9781997"/>
            <a:ext cx="121364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Pipe</a:t>
            </a:r>
          </a:p>
        </p:txBody>
      </p:sp>
      <p:pic>
        <p:nvPicPr>
          <p:cNvPr id="398" name="Connection Line" descr="Connection Line"/>
          <p:cNvPicPr>
            <a:picLocks noChangeAspect="0"/>
          </p:cNvPicPr>
          <p:nvPr/>
        </p:nvPicPr>
        <p:blipFill>
          <a:blip r:embed="rId7">
            <a:extLst/>
          </a:blip>
          <a:stretch>
            <a:fillRect/>
          </a:stretch>
        </p:blipFill>
        <p:spPr>
          <a:xfrm>
            <a:off x="5498268" y="8108657"/>
            <a:ext cx="5950553" cy="1458163"/>
          </a:xfrm>
          <a:prstGeom prst="rect">
            <a:avLst/>
          </a:prstGeom>
        </p:spPr>
      </p:pic>
      <p:grpSp>
        <p:nvGrpSpPr>
          <p:cNvPr id="395" name="Group"/>
          <p:cNvGrpSpPr/>
          <p:nvPr/>
        </p:nvGrpSpPr>
        <p:grpSpPr>
          <a:xfrm>
            <a:off x="9747257" y="4212046"/>
            <a:ext cx="3584973" cy="3567808"/>
            <a:chOff x="0" y="0"/>
            <a:chExt cx="3584971" cy="3567806"/>
          </a:xfrm>
        </p:grpSpPr>
        <p:sp>
          <p:nvSpPr>
            <p:cNvPr id="393" name="Detection"/>
            <p:cNvSpPr txBox="1"/>
            <p:nvPr/>
          </p:nvSpPr>
          <p:spPr>
            <a:xfrm>
              <a:off x="578073" y="2843906"/>
              <a:ext cx="2538215"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Detection</a:t>
              </a:r>
            </a:p>
          </p:txBody>
        </p:sp>
        <p:pic>
          <p:nvPicPr>
            <p:cNvPr id="394" name="undraw_web_search_eetr.png" descr="undraw_web_search_eetr.png"/>
            <p:cNvPicPr>
              <a:picLocks noChangeAspect="1"/>
            </p:cNvPicPr>
            <p:nvPr/>
          </p:nvPicPr>
          <p:blipFill>
            <a:blip r:embed="rId8">
              <a:extLst/>
            </a:blip>
            <a:stretch>
              <a:fillRect/>
            </a:stretch>
          </p:blipFill>
          <p:spPr>
            <a:xfrm>
              <a:off x="0" y="0"/>
              <a:ext cx="3584972" cy="258566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388"/>
                                        </p:tgtEl>
                                        <p:attrNameLst>
                                          <p:attrName>style.visibility</p:attrName>
                                        </p:attrNameLst>
                                      </p:cBhvr>
                                      <p:to>
                                        <p:strVal val="visible"/>
                                      </p:to>
                                    </p:set>
                                    <p:anim calcmode="lin" valueType="num">
                                      <p:cBhvr>
                                        <p:cTn id="7" dur="800" fill="hold"/>
                                        <p:tgtEl>
                                          <p:spTgt spid="388"/>
                                        </p:tgtEl>
                                        <p:attrNameLst>
                                          <p:attrName>ppt_x</p:attrName>
                                        </p:attrNameLst>
                                      </p:cBhvr>
                                      <p:tavLst>
                                        <p:tav tm="0">
                                          <p:val>
                                            <p:strVal val="1+#ppt_w/2"/>
                                          </p:val>
                                        </p:tav>
                                        <p:tav tm="100000">
                                          <p:val>
                                            <p:strVal val="#ppt_x"/>
                                          </p:val>
                                        </p:tav>
                                      </p:tavLst>
                                    </p:anim>
                                    <p:anim calcmode="lin" valueType="num">
                                      <p:cBhvr>
                                        <p:cTn id="8" dur="8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82"/>
                                        </p:tgtEl>
                                        <p:attrNameLst>
                                          <p:attrName>style.visibility</p:attrName>
                                        </p:attrNameLst>
                                      </p:cBhvr>
                                      <p:to>
                                        <p:strVal val="visible"/>
                                      </p:to>
                                    </p:set>
                                    <p:anim calcmode="lin" valueType="num">
                                      <p:cBhvr>
                                        <p:cTn id="13" dur="1000" fill="hold"/>
                                        <p:tgtEl>
                                          <p:spTgt spid="382"/>
                                        </p:tgtEl>
                                        <p:attrNameLst>
                                          <p:attrName>ppt_x</p:attrName>
                                        </p:attrNameLst>
                                      </p:cBhvr>
                                      <p:tavLst>
                                        <p:tav tm="0">
                                          <p:val>
                                            <p:strVal val="#ppt_x"/>
                                          </p:val>
                                        </p:tav>
                                        <p:tav tm="100000">
                                          <p:val>
                                            <p:strVal val="#ppt_x"/>
                                          </p:val>
                                        </p:tav>
                                      </p:tavLst>
                                    </p:anim>
                                    <p:anim calcmode="lin" valueType="num">
                                      <p:cBhvr>
                                        <p:cTn id="14" dur="1000" fill="hold"/>
                                        <p:tgtEl>
                                          <p:spTgt spid="38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Class="entr" nodeType="afterEffect" presetSubtype="4" presetID="2" grpId="3" fill="hold">
                                  <p:stCondLst>
                                    <p:cond delay="0"/>
                                  </p:stCondLst>
                                  <p:iterate type="el" backwards="0">
                                    <p:tmAbs val="0"/>
                                  </p:iterate>
                                  <p:childTnLst>
                                    <p:set>
                                      <p:cBhvr>
                                        <p:cTn id="17" fill="hold"/>
                                        <p:tgtEl>
                                          <p:spTgt spid="395"/>
                                        </p:tgtEl>
                                        <p:attrNameLst>
                                          <p:attrName>style.visibility</p:attrName>
                                        </p:attrNameLst>
                                      </p:cBhvr>
                                      <p:to>
                                        <p:strVal val="visible"/>
                                      </p:to>
                                    </p:set>
                                    <p:anim calcmode="lin" valueType="num">
                                      <p:cBhvr>
                                        <p:cTn id="18" dur="1000" fill="hold"/>
                                        <p:tgtEl>
                                          <p:spTgt spid="395"/>
                                        </p:tgtEl>
                                        <p:attrNameLst>
                                          <p:attrName>ppt_x</p:attrName>
                                        </p:attrNameLst>
                                      </p:cBhvr>
                                      <p:tavLst>
                                        <p:tav tm="0">
                                          <p:val>
                                            <p:strVal val="#ppt_x"/>
                                          </p:val>
                                        </p:tav>
                                        <p:tav tm="100000">
                                          <p:val>
                                            <p:strVal val="#ppt_x"/>
                                          </p:val>
                                        </p:tav>
                                      </p:tavLst>
                                    </p:anim>
                                    <p:anim calcmode="lin" valueType="num">
                                      <p:cBhvr>
                                        <p:cTn id="19" dur="1000" fill="hold"/>
                                        <p:tgtEl>
                                          <p:spTgt spid="395"/>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Class="entr" nodeType="afterEffect" presetID="9" grpId="4" fill="hold">
                                  <p:stCondLst>
                                    <p:cond delay="0"/>
                                  </p:stCondLst>
                                  <p:iterate type="el" backwards="0">
                                    <p:tmAbs val="0"/>
                                  </p:iterate>
                                  <p:childTnLst>
                                    <p:set>
                                      <p:cBhvr>
                                        <p:cTn id="22" fill="hold"/>
                                        <p:tgtEl>
                                          <p:spTgt spid="398"/>
                                        </p:tgtEl>
                                        <p:attrNameLst>
                                          <p:attrName>style.visibility</p:attrName>
                                        </p:attrNameLst>
                                      </p:cBhvr>
                                      <p:to>
                                        <p:strVal val="visible"/>
                                      </p:to>
                                    </p:set>
                                    <p:animEffect filter="dissolve" transition="in">
                                      <p:cBhvr>
                                        <p:cTn id="23" dur="2000"/>
                                        <p:tgtEl>
                                          <p:spTgt spid="398"/>
                                        </p:tgtEl>
                                      </p:cBhvr>
                                    </p:animEffect>
                                  </p:childTnLst>
                                </p:cTn>
                              </p:par>
                            </p:childTnLst>
                          </p:cTn>
                        </p:par>
                        <p:par>
                          <p:cTn id="24" fill="hold">
                            <p:stCondLst>
                              <p:cond delay="4000"/>
                            </p:stCondLst>
                            <p:childTnLst>
                              <p:par>
                                <p:cTn id="25" presetClass="entr" nodeType="afterEffect" presetID="10" grpId="5" fill="hold">
                                  <p:stCondLst>
                                    <p:cond delay="0"/>
                                  </p:stCondLst>
                                  <p:iterate type="el" backwards="0">
                                    <p:tmAbs val="0"/>
                                  </p:iterate>
                                  <p:childTnLst>
                                    <p:set>
                                      <p:cBhvr>
                                        <p:cTn id="26" fill="hold"/>
                                        <p:tgtEl>
                                          <p:spTgt spid="389"/>
                                        </p:tgtEl>
                                        <p:attrNameLst>
                                          <p:attrName>style.visibility</p:attrName>
                                        </p:attrNameLst>
                                      </p:cBhvr>
                                      <p:to>
                                        <p:strVal val="visible"/>
                                      </p:to>
                                    </p:set>
                                    <p:animEffect filter="fade" transition="in">
                                      <p:cBhvr>
                                        <p:cTn id="27" dur="700"/>
                                        <p:tgtEl>
                                          <p:spTgt spid="389"/>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4" presetID="2" grpId="6" fill="hold">
                                  <p:stCondLst>
                                    <p:cond delay="0"/>
                                  </p:stCondLst>
                                  <p:iterate type="el" backwards="0">
                                    <p:tmAbs val="0"/>
                                  </p:iterate>
                                  <p:childTnLst>
                                    <p:set>
                                      <p:cBhvr>
                                        <p:cTn id="31" fill="hold"/>
                                        <p:tgtEl>
                                          <p:spTgt spid="385"/>
                                        </p:tgtEl>
                                        <p:attrNameLst>
                                          <p:attrName>style.visibility</p:attrName>
                                        </p:attrNameLst>
                                      </p:cBhvr>
                                      <p:to>
                                        <p:strVal val="visible"/>
                                      </p:to>
                                    </p:set>
                                    <p:anim calcmode="lin" valueType="num">
                                      <p:cBhvr>
                                        <p:cTn id="32" dur="1000" fill="hold"/>
                                        <p:tgtEl>
                                          <p:spTgt spid="385"/>
                                        </p:tgtEl>
                                        <p:attrNameLst>
                                          <p:attrName>ppt_x</p:attrName>
                                        </p:attrNameLst>
                                      </p:cBhvr>
                                      <p:tavLst>
                                        <p:tav tm="0">
                                          <p:val>
                                            <p:strVal val="#ppt_x"/>
                                          </p:val>
                                        </p:tav>
                                        <p:tav tm="100000">
                                          <p:val>
                                            <p:strVal val="#ppt_x"/>
                                          </p:val>
                                        </p:tav>
                                      </p:tavLst>
                                    </p:anim>
                                    <p:anim calcmode="lin" valueType="num">
                                      <p:cBhvr>
                                        <p:cTn id="33" dur="1000" fill="hold"/>
                                        <p:tgtEl>
                                          <p:spTgt spid="385"/>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Class="entr" nodeType="afterEffect" presetID="9" grpId="7" fill="hold">
                                  <p:stCondLst>
                                    <p:cond delay="0"/>
                                  </p:stCondLst>
                                  <p:iterate type="el" backwards="0">
                                    <p:tmAbs val="0"/>
                                  </p:iterate>
                                  <p:childTnLst>
                                    <p:set>
                                      <p:cBhvr>
                                        <p:cTn id="36" fill="hold"/>
                                        <p:tgtEl>
                                          <p:spTgt spid="396"/>
                                        </p:tgtEl>
                                        <p:attrNameLst>
                                          <p:attrName>style.visibility</p:attrName>
                                        </p:attrNameLst>
                                      </p:cBhvr>
                                      <p:to>
                                        <p:strVal val="visible"/>
                                      </p:to>
                                    </p:set>
                                    <p:animEffect filter="dissolve" transition="in">
                                      <p:cBhvr>
                                        <p:cTn id="37" dur="2000"/>
                                        <p:tgtEl>
                                          <p:spTgt spid="396"/>
                                        </p:tgtEl>
                                      </p:cBhvr>
                                    </p:animEffect>
                                  </p:childTnLst>
                                </p:cTn>
                              </p:par>
                            </p:childTnLst>
                          </p:cTn>
                        </p:par>
                        <p:par>
                          <p:cTn id="38" fill="hold">
                            <p:stCondLst>
                              <p:cond delay="3000"/>
                            </p:stCondLst>
                            <p:childTnLst>
                              <p:par>
                                <p:cTn id="39" presetClass="entr" nodeType="afterEffect" presetID="10" grpId="8" fill="hold">
                                  <p:stCondLst>
                                    <p:cond delay="0"/>
                                  </p:stCondLst>
                                  <p:iterate type="el" backwards="0">
                                    <p:tmAbs val="0"/>
                                  </p:iterate>
                                  <p:childTnLst>
                                    <p:set>
                                      <p:cBhvr>
                                        <p:cTn id="40" fill="hold"/>
                                        <p:tgtEl>
                                          <p:spTgt spid="391"/>
                                        </p:tgtEl>
                                        <p:attrNameLst>
                                          <p:attrName>style.visibility</p:attrName>
                                        </p:attrNameLst>
                                      </p:cBhvr>
                                      <p:to>
                                        <p:strVal val="visible"/>
                                      </p:to>
                                    </p:set>
                                    <p:animEffect filter="fade" transition="in">
                                      <p:cBhvr>
                                        <p:cTn id="41" dur="8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 grpId="5"/>
      <p:bldP build="whole" bldLvl="1" animBg="1" rev="0" advAuto="0" spid="382" grpId="2"/>
      <p:bldP build="whole" bldLvl="1" animBg="1" rev="0" advAuto="0" spid="396" grpId="7"/>
      <p:bldP build="whole" bldLvl="1" animBg="1" rev="0" advAuto="0" spid="391" grpId="8"/>
      <p:bldP build="whole" bldLvl="1" animBg="1" rev="0" advAuto="0" spid="395" grpId="3"/>
      <p:bldP build="whole" bldLvl="1" animBg="1" rev="0" advAuto="0" spid="385" grpId="6"/>
      <p:bldP build="whole" bldLvl="1" animBg="1" rev="0" advAuto="0" spid="388" grpId="1"/>
      <p:bldP build="whole" bldLvl="1" animBg="1" rev="0" advAuto="0" spid="398"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numCol="2" spcCol="1093469"/>
          <a:lstStyle/>
          <a:p>
            <a:pPr lvl="7" defTabSz="584200">
              <a:spcBef>
                <a:spcPts val="3200"/>
              </a:spcBef>
              <a:defRPr spc="-59" sz="2000">
                <a:latin typeface="Graphik Medium"/>
                <a:ea typeface="Graphik Medium"/>
                <a:cs typeface="Graphik Medium"/>
                <a:sym typeface="Graphik Medium"/>
              </a:defRPr>
            </a:pPr>
            <a:r>
              <a:t>02/06/2020</a:t>
            </a:r>
          </a:p>
        </p:txBody>
      </p:sp>
      <p:sp>
        <p:nvSpPr>
          <p:cNvPr id="179" name="Content"/>
          <p:cNvSpPr txBox="1"/>
          <p:nvPr>
            <p:ph type="title"/>
          </p:nvPr>
        </p:nvSpPr>
        <p:spPr>
          <a:prstGeom prst="rect">
            <a:avLst/>
          </a:prstGeom>
        </p:spPr>
        <p:txBody>
          <a:bodyPr/>
          <a:lstStyle>
            <a:lvl1pPr>
              <a:defRPr b="0">
                <a:latin typeface="Graphik Semibold"/>
                <a:ea typeface="Graphik Semibold"/>
                <a:cs typeface="Graphik Semibold"/>
                <a:sym typeface="Graphik Semibold"/>
              </a:defRPr>
            </a:lvl1pPr>
          </a:lstStyle>
          <a:p>
            <a:pPr/>
            <a:r>
              <a:t>Content</a:t>
            </a:r>
          </a:p>
        </p:txBody>
      </p:sp>
      <p:sp>
        <p:nvSpPr>
          <p:cNvPr id="180" name="Slide Number"/>
          <p:cNvSpPr txBox="1"/>
          <p:nvPr>
            <p:ph type="sldNum" sz="quarter" idx="2"/>
          </p:nvPr>
        </p:nvSpPr>
        <p:spPr>
          <a:xfrm>
            <a:off x="22847554" y="12954000"/>
            <a:ext cx="26111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3" name="Group"/>
          <p:cNvGrpSpPr/>
          <p:nvPr/>
        </p:nvGrpSpPr>
        <p:grpSpPr>
          <a:xfrm>
            <a:off x="3900931" y="4439551"/>
            <a:ext cx="3368626" cy="3773742"/>
            <a:chOff x="0" y="0"/>
            <a:chExt cx="3368625" cy="3773740"/>
          </a:xfrm>
        </p:grpSpPr>
        <p:sp>
          <p:nvSpPr>
            <p:cNvPr id="181" name="DETECTION"/>
            <p:cNvSpPr/>
            <p:nvPr/>
          </p:nvSpPr>
          <p:spPr>
            <a:xfrm>
              <a:off x="0" y="405115"/>
              <a:ext cx="3368626" cy="3368626"/>
            </a:xfrm>
            <a:prstGeom prst="rect">
              <a:avLst/>
            </a:prstGeom>
            <a:blipFill rotWithShape="1">
              <a:blip r:embed="rId3"/>
              <a:srcRect l="0" t="0" r="0" b="0"/>
              <a:stretch>
                <a:fillRect/>
              </a:stretch>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DETECTION</a:t>
              </a:r>
            </a:p>
          </p:txBody>
        </p:sp>
        <p:sp>
          <p:nvSpPr>
            <p:cNvPr id="182" name="Circle"/>
            <p:cNvSpPr/>
            <p:nvPr/>
          </p:nvSpPr>
          <p:spPr>
            <a:xfrm>
              <a:off x="1308181" y="0"/>
              <a:ext cx="752263"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6" name="Group"/>
          <p:cNvGrpSpPr/>
          <p:nvPr/>
        </p:nvGrpSpPr>
        <p:grpSpPr>
          <a:xfrm>
            <a:off x="8305435" y="4439551"/>
            <a:ext cx="3368626" cy="3773742"/>
            <a:chOff x="0" y="0"/>
            <a:chExt cx="3368625" cy="3773740"/>
          </a:xfrm>
        </p:grpSpPr>
        <p:sp>
          <p:nvSpPr>
            <p:cNvPr id="184" name="MATCHING"/>
            <p:cNvSpPr/>
            <p:nvPr/>
          </p:nvSpPr>
          <p:spPr>
            <a:xfrm>
              <a:off x="0" y="405115"/>
              <a:ext cx="3368626" cy="3368626"/>
            </a:xfrm>
            <a:prstGeom prst="rect">
              <a:avLst/>
            </a:prstGeom>
            <a:blipFill rotWithShape="1">
              <a:blip r:embed="rId4"/>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MATCHING</a:t>
              </a:r>
            </a:p>
          </p:txBody>
        </p:sp>
        <p:sp>
          <p:nvSpPr>
            <p:cNvPr id="185"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89" name="Group"/>
          <p:cNvGrpSpPr/>
          <p:nvPr/>
        </p:nvGrpSpPr>
        <p:grpSpPr>
          <a:xfrm>
            <a:off x="12709939" y="4439551"/>
            <a:ext cx="3368626" cy="3773742"/>
            <a:chOff x="0" y="0"/>
            <a:chExt cx="3368625" cy="3773740"/>
          </a:xfrm>
        </p:grpSpPr>
        <p:sp>
          <p:nvSpPr>
            <p:cNvPr id="187" name="HIDDEN…"/>
            <p:cNvSpPr/>
            <p:nvPr/>
          </p:nvSpPr>
          <p:spPr>
            <a:xfrm>
              <a:off x="0" y="405115"/>
              <a:ext cx="3368626" cy="3368626"/>
            </a:xfrm>
            <a:prstGeom prst="rect">
              <a:avLst/>
            </a:prstGeom>
            <a:blipFill rotWithShape="1">
              <a:blip r:embed="rId5"/>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1531">
                <a:spcBef>
                  <a:spcPts val="0"/>
                </a:spcBef>
                <a:defRPr spc="-66" sz="3300"/>
              </a:pPr>
              <a:r>
                <a:t>HIDDEN</a:t>
              </a:r>
            </a:p>
            <a:p>
              <a:pPr algn="ctr" defTabSz="821531">
                <a:spcBef>
                  <a:spcPts val="0"/>
                </a:spcBef>
                <a:defRPr spc="-66" sz="3300"/>
              </a:pPr>
              <a:r>
                <a:t>MARCOV</a:t>
              </a:r>
            </a:p>
            <a:p>
              <a:pPr algn="ctr" defTabSz="821531">
                <a:spcBef>
                  <a:spcPts val="0"/>
                </a:spcBef>
                <a:defRPr spc="-66" sz="3300"/>
              </a:pPr>
              <a:r>
                <a:t>MODEL</a:t>
              </a:r>
            </a:p>
          </p:txBody>
        </p:sp>
        <p:sp>
          <p:nvSpPr>
            <p:cNvPr id="188" name="Circle"/>
            <p:cNvSpPr/>
            <p:nvPr/>
          </p:nvSpPr>
          <p:spPr>
            <a:xfrm>
              <a:off x="1308181"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192" name="Group"/>
          <p:cNvGrpSpPr/>
          <p:nvPr/>
        </p:nvGrpSpPr>
        <p:grpSpPr>
          <a:xfrm>
            <a:off x="17114443" y="4439551"/>
            <a:ext cx="3368626" cy="3773742"/>
            <a:chOff x="0" y="0"/>
            <a:chExt cx="3368625" cy="3773740"/>
          </a:xfrm>
        </p:grpSpPr>
        <p:sp>
          <p:nvSpPr>
            <p:cNvPr id="190" name="DEMO"/>
            <p:cNvSpPr/>
            <p:nvPr/>
          </p:nvSpPr>
          <p:spPr>
            <a:xfrm>
              <a:off x="0" y="405115"/>
              <a:ext cx="3368626" cy="3368626"/>
            </a:xfrm>
            <a:prstGeom prst="rect">
              <a:avLst/>
            </a:prstGeom>
            <a:blipFill rotWithShape="1">
              <a:blip r:embed="rId6"/>
              <a:srcRect l="0" t="0" r="0" b="0"/>
              <a:tile tx="0" ty="0" sx="100000" sy="100000" flip="none" algn="tl"/>
            </a:blip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66" sz="3300"/>
              </a:lvl1pPr>
            </a:lstStyle>
            <a:p>
              <a:pPr/>
              <a:r>
                <a:t>DEMO</a:t>
              </a:r>
            </a:p>
          </p:txBody>
        </p:sp>
        <p:sp>
          <p:nvSpPr>
            <p:cNvPr id="191" name="Circle"/>
            <p:cNvSpPr/>
            <p:nvPr/>
          </p:nvSpPr>
          <p:spPr>
            <a:xfrm>
              <a:off x="1308182" y="0"/>
              <a:ext cx="752262" cy="752262"/>
            </a:xfrm>
            <a:prstGeom prst="ellipse">
              <a:avLst/>
            </a:prstGeom>
            <a:solidFill>
              <a:srgbClr val="D5D5D5"/>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pic>
        <p:nvPicPr>
          <p:cNvPr id="193" name="undraw_art_museum_8or4.png" descr="undraw_art_museum_8or4.png"/>
          <p:cNvPicPr>
            <a:picLocks noChangeAspect="1"/>
          </p:cNvPicPr>
          <p:nvPr/>
        </p:nvPicPr>
        <p:blipFill>
          <a:blip r:embed="rId7">
            <a:extLst/>
          </a:blip>
          <a:stretch>
            <a:fillRect/>
          </a:stretch>
        </p:blipFill>
        <p:spPr>
          <a:xfrm>
            <a:off x="6965950" y="6253890"/>
            <a:ext cx="10528300" cy="6591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200"/>
                                  </p:stCondLst>
                                  <p:iterate type="el" backwards="0">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ppt_x"/>
                                          </p:val>
                                        </p:tav>
                                        <p:tav tm="100000">
                                          <p:val>
                                            <p:strVal val="#ppt_x"/>
                                          </p:val>
                                        </p:tav>
                                      </p:tavLst>
                                    </p:anim>
                                    <p:anim calcmode="lin" valueType="num">
                                      <p:cBhvr>
                                        <p:cTn id="8" dur="1000" fill="hold"/>
                                        <p:tgtEl>
                                          <p:spTgt spid="183"/>
                                        </p:tgtEl>
                                        <p:attrNameLst>
                                          <p:attrName>ppt_y</p:attrName>
                                        </p:attrNameLst>
                                      </p:cBhvr>
                                      <p:tavLst>
                                        <p:tav tm="0">
                                          <p:val>
                                            <p:strVal val="0-#ppt_h/2"/>
                                          </p:val>
                                        </p:tav>
                                        <p:tav tm="100000">
                                          <p:val>
                                            <p:strVal val="#ppt_y"/>
                                          </p:val>
                                        </p:tav>
                                      </p:tavLst>
                                    </p:anim>
                                  </p:childTnLst>
                                </p:cTn>
                              </p:par>
                            </p:childTnLst>
                          </p:cTn>
                        </p:par>
                        <p:par>
                          <p:cTn id="9" fill="hold">
                            <p:stCondLst>
                              <p:cond delay="1200"/>
                            </p:stCondLst>
                            <p:childTnLst>
                              <p:par>
                                <p:cTn id="10" presetClass="entr" nodeType="afterEffect" presetSubtype="1" presetID="2" grpId="2" fill="hold">
                                  <p:stCondLst>
                                    <p:cond delay="300"/>
                                  </p:stCondLst>
                                  <p:iterate type="el" backwards="0">
                                    <p:tmAbs val="0"/>
                                  </p:iterate>
                                  <p:childTnLst>
                                    <p:set>
                                      <p:cBhvr>
                                        <p:cTn id="11" fill="hold"/>
                                        <p:tgtEl>
                                          <p:spTgt spid="186"/>
                                        </p:tgtEl>
                                        <p:attrNameLst>
                                          <p:attrName>style.visibility</p:attrName>
                                        </p:attrNameLst>
                                      </p:cBhvr>
                                      <p:to>
                                        <p:strVal val="visible"/>
                                      </p:to>
                                    </p:set>
                                    <p:anim calcmode="lin" valueType="num">
                                      <p:cBhvr>
                                        <p:cTn id="12" dur="1000" fill="hold"/>
                                        <p:tgtEl>
                                          <p:spTgt spid="186"/>
                                        </p:tgtEl>
                                        <p:attrNameLst>
                                          <p:attrName>ppt_x</p:attrName>
                                        </p:attrNameLst>
                                      </p:cBhvr>
                                      <p:tavLst>
                                        <p:tav tm="0">
                                          <p:val>
                                            <p:strVal val="#ppt_x"/>
                                          </p:val>
                                        </p:tav>
                                        <p:tav tm="100000">
                                          <p:val>
                                            <p:strVal val="#ppt_x"/>
                                          </p:val>
                                        </p:tav>
                                      </p:tavLst>
                                    </p:anim>
                                    <p:anim calcmode="lin" valueType="num">
                                      <p:cBhvr>
                                        <p:cTn id="13" dur="1000" fill="hold"/>
                                        <p:tgtEl>
                                          <p:spTgt spid="186"/>
                                        </p:tgtEl>
                                        <p:attrNameLst>
                                          <p:attrName>ppt_y</p:attrName>
                                        </p:attrNameLst>
                                      </p:cBhvr>
                                      <p:tavLst>
                                        <p:tav tm="0">
                                          <p:val>
                                            <p:strVal val="0-#ppt_h/2"/>
                                          </p:val>
                                        </p:tav>
                                        <p:tav tm="100000">
                                          <p:val>
                                            <p:strVal val="#ppt_y"/>
                                          </p:val>
                                        </p:tav>
                                      </p:tavLst>
                                    </p:anim>
                                  </p:childTnLst>
                                </p:cTn>
                              </p:par>
                            </p:childTnLst>
                          </p:cTn>
                        </p:par>
                        <p:par>
                          <p:cTn id="14" fill="hold">
                            <p:stCondLst>
                              <p:cond delay="2500"/>
                            </p:stCondLst>
                            <p:childTnLst>
                              <p:par>
                                <p:cTn id="15" presetClass="entr" nodeType="afterEffect" presetSubtype="1" presetID="2" grpId="3" fill="hold">
                                  <p:stCondLst>
                                    <p:cond delay="300"/>
                                  </p:stCondLst>
                                  <p:iterate type="el" backwards="0">
                                    <p:tmAbs val="0"/>
                                  </p:iterate>
                                  <p:childTnLst>
                                    <p:set>
                                      <p:cBhvr>
                                        <p:cTn id="16" fill="hold"/>
                                        <p:tgtEl>
                                          <p:spTgt spid="189"/>
                                        </p:tgtEl>
                                        <p:attrNameLst>
                                          <p:attrName>style.visibility</p:attrName>
                                        </p:attrNameLst>
                                      </p:cBhvr>
                                      <p:to>
                                        <p:strVal val="visible"/>
                                      </p:to>
                                    </p:set>
                                    <p:anim calcmode="lin" valueType="num">
                                      <p:cBhvr>
                                        <p:cTn id="17" dur="1000" fill="hold"/>
                                        <p:tgtEl>
                                          <p:spTgt spid="189"/>
                                        </p:tgtEl>
                                        <p:attrNameLst>
                                          <p:attrName>ppt_x</p:attrName>
                                        </p:attrNameLst>
                                      </p:cBhvr>
                                      <p:tavLst>
                                        <p:tav tm="0">
                                          <p:val>
                                            <p:strVal val="#ppt_x"/>
                                          </p:val>
                                        </p:tav>
                                        <p:tav tm="100000">
                                          <p:val>
                                            <p:strVal val="#ppt_x"/>
                                          </p:val>
                                        </p:tav>
                                      </p:tavLst>
                                    </p:anim>
                                    <p:anim calcmode="lin" valueType="num">
                                      <p:cBhvr>
                                        <p:cTn id="18" dur="1000" fill="hold"/>
                                        <p:tgtEl>
                                          <p:spTgt spid="189"/>
                                        </p:tgtEl>
                                        <p:attrNameLst>
                                          <p:attrName>ppt_y</p:attrName>
                                        </p:attrNameLst>
                                      </p:cBhvr>
                                      <p:tavLst>
                                        <p:tav tm="0">
                                          <p:val>
                                            <p:strVal val="0-#ppt_h/2"/>
                                          </p:val>
                                        </p:tav>
                                        <p:tav tm="100000">
                                          <p:val>
                                            <p:strVal val="#ppt_y"/>
                                          </p:val>
                                        </p:tav>
                                      </p:tavLst>
                                    </p:anim>
                                  </p:childTnLst>
                                </p:cTn>
                              </p:par>
                            </p:childTnLst>
                          </p:cTn>
                        </p:par>
                        <p:par>
                          <p:cTn id="19" fill="hold">
                            <p:stCondLst>
                              <p:cond delay="3800"/>
                            </p:stCondLst>
                            <p:childTnLst>
                              <p:par>
                                <p:cTn id="20" presetClass="entr" nodeType="afterEffect" presetSubtype="1" presetID="2" grpId="4" fill="hold">
                                  <p:stCondLst>
                                    <p:cond delay="300"/>
                                  </p:stCondLst>
                                  <p:iterate type="el" backwards="0">
                                    <p:tmAbs val="0"/>
                                  </p:iterate>
                                  <p:childTnLst>
                                    <p:set>
                                      <p:cBhvr>
                                        <p:cTn id="21" fill="hold"/>
                                        <p:tgtEl>
                                          <p:spTgt spid="192"/>
                                        </p:tgtEl>
                                        <p:attrNameLst>
                                          <p:attrName>style.visibility</p:attrName>
                                        </p:attrNameLst>
                                      </p:cBhvr>
                                      <p:to>
                                        <p:strVal val="visible"/>
                                      </p:to>
                                    </p:set>
                                    <p:anim calcmode="lin" valueType="num">
                                      <p:cBhvr>
                                        <p:cTn id="22" dur="1000" fill="hold"/>
                                        <p:tgtEl>
                                          <p:spTgt spid="192"/>
                                        </p:tgtEl>
                                        <p:attrNameLst>
                                          <p:attrName>ppt_x</p:attrName>
                                        </p:attrNameLst>
                                      </p:cBhvr>
                                      <p:tavLst>
                                        <p:tav tm="0">
                                          <p:val>
                                            <p:strVal val="#ppt_x"/>
                                          </p:val>
                                        </p:tav>
                                        <p:tav tm="100000">
                                          <p:val>
                                            <p:strVal val="#ppt_x"/>
                                          </p:val>
                                        </p:tav>
                                      </p:tavLst>
                                    </p:anim>
                                    <p:anim calcmode="lin" valueType="num">
                                      <p:cBhvr>
                                        <p:cTn id="23" dur="1000" fill="hold"/>
                                        <p:tgtEl>
                                          <p:spTgt spid="19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3"/>
      <p:bldP build="whole" bldLvl="1" animBg="1" rev="0" advAuto="0" spid="183" grpId="1"/>
      <p:bldP build="whole" bldLvl="1" animBg="1" rev="0" advAuto="0" spid="186" grpId="2"/>
      <p:bldP build="whole" bldLvl="1" animBg="1" rev="0" advAuto="0" spid="192"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404" name="DEMO"/>
          <p:cNvSpPr txBox="1"/>
          <p:nvPr>
            <p:ph type="title"/>
          </p:nvPr>
        </p:nvSpPr>
        <p:spPr>
          <a:prstGeom prst="rect">
            <a:avLst/>
          </a:prstGeom>
        </p:spPr>
        <p:txBody>
          <a:bodyPr/>
          <a:lstStyle/>
          <a:p>
            <a:pPr/>
            <a:r>
              <a:t>DEMO</a:t>
            </a:r>
          </a:p>
        </p:txBody>
      </p:sp>
      <p:sp>
        <p:nvSpPr>
          <p:cNvPr id="405" name="Slide Number"/>
          <p:cNvSpPr txBox="1"/>
          <p:nvPr>
            <p:ph type="sldNum" sz="quarter" idx="2"/>
          </p:nvPr>
        </p:nvSpPr>
        <p:spPr>
          <a:xfrm>
            <a:off x="22755351" y="12955885"/>
            <a:ext cx="43789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8" name="Group"/>
          <p:cNvGrpSpPr/>
          <p:nvPr/>
        </p:nvGrpSpPr>
        <p:grpSpPr>
          <a:xfrm>
            <a:off x="3947388" y="4126775"/>
            <a:ext cx="3761086" cy="3653079"/>
            <a:chOff x="0" y="0"/>
            <a:chExt cx="3761085" cy="3653077"/>
          </a:xfrm>
        </p:grpSpPr>
        <p:pic>
          <p:nvPicPr>
            <p:cNvPr id="406" name="undraw_video_files_fu10(1).png" descr="undraw_video_files_fu10(1).png"/>
            <p:cNvPicPr>
              <a:picLocks noChangeAspect="1"/>
            </p:cNvPicPr>
            <p:nvPr/>
          </p:nvPicPr>
          <p:blipFill>
            <a:blip r:embed="rId3">
              <a:extLst/>
            </a:blip>
            <a:srcRect l="0" t="0" r="0" b="0"/>
            <a:stretch>
              <a:fillRect/>
            </a:stretch>
          </p:blipFill>
          <p:spPr>
            <a:xfrm>
              <a:off x="88068" y="0"/>
              <a:ext cx="3584949" cy="2201486"/>
            </a:xfrm>
            <a:prstGeom prst="rect">
              <a:avLst/>
            </a:prstGeom>
            <a:ln w="12700" cap="flat">
              <a:noFill/>
              <a:miter lim="400000"/>
            </a:ln>
            <a:effectLst/>
          </p:spPr>
        </p:pic>
        <p:sp>
          <p:nvSpPr>
            <p:cNvPr id="407" name="Process frames"/>
            <p:cNvSpPr txBox="1"/>
            <p:nvPr/>
          </p:nvSpPr>
          <p:spPr>
            <a:xfrm>
              <a:off x="0" y="2929177"/>
              <a:ext cx="376108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Process frames</a:t>
              </a:r>
            </a:p>
          </p:txBody>
        </p:sp>
      </p:grpSp>
      <p:grpSp>
        <p:nvGrpSpPr>
          <p:cNvPr id="411" name="Group"/>
          <p:cNvGrpSpPr/>
          <p:nvPr/>
        </p:nvGrpSpPr>
        <p:grpSpPr>
          <a:xfrm>
            <a:off x="14616114" y="4191295"/>
            <a:ext cx="5108476" cy="3541732"/>
            <a:chOff x="0" y="0"/>
            <a:chExt cx="5108475" cy="3541730"/>
          </a:xfrm>
        </p:grpSpPr>
        <p:sp>
          <p:nvSpPr>
            <p:cNvPr id="409" name="Matching + webview"/>
            <p:cNvSpPr txBox="1"/>
            <p:nvPr/>
          </p:nvSpPr>
          <p:spPr>
            <a:xfrm>
              <a:off x="0" y="2817830"/>
              <a:ext cx="5108476"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Matching + webview</a:t>
              </a:r>
            </a:p>
          </p:txBody>
        </p:sp>
        <p:pic>
          <p:nvPicPr>
            <p:cNvPr id="410" name="painting.png" descr="painting.png"/>
            <p:cNvPicPr>
              <a:picLocks noChangeAspect="1"/>
            </p:cNvPicPr>
            <p:nvPr/>
          </p:nvPicPr>
          <p:blipFill>
            <a:blip r:embed="rId4">
              <a:extLst/>
            </a:blip>
            <a:stretch>
              <a:fillRect/>
            </a:stretch>
          </p:blipFill>
          <p:spPr>
            <a:xfrm rot="16200000">
              <a:off x="1292299" y="367697"/>
              <a:ext cx="2523878" cy="1788483"/>
            </a:xfrm>
            <a:prstGeom prst="rect">
              <a:avLst/>
            </a:prstGeom>
            <a:ln w="12700" cap="flat">
              <a:noFill/>
              <a:miter lim="400000"/>
            </a:ln>
            <a:effectLst/>
          </p:spPr>
        </p:pic>
      </p:grpSp>
      <p:pic>
        <p:nvPicPr>
          <p:cNvPr id="412" name="undraw_stock_prices_afrt.png" descr="undraw_stock_prices_afrt.png"/>
          <p:cNvPicPr>
            <a:picLocks noChangeAspect="1"/>
          </p:cNvPicPr>
          <p:nvPr/>
        </p:nvPicPr>
        <p:blipFill>
          <a:blip r:embed="rId5">
            <a:extLst/>
          </a:blip>
          <a:srcRect l="69782" t="34495" r="9962" b="7793"/>
          <a:stretch>
            <a:fillRect/>
          </a:stretch>
        </p:blipFill>
        <p:spPr>
          <a:xfrm>
            <a:off x="20510850" y="4992958"/>
            <a:ext cx="2515892" cy="6369151"/>
          </a:xfrm>
          <a:prstGeom prst="rect">
            <a:avLst/>
          </a:prstGeom>
          <a:ln w="12700">
            <a:miter lim="400000"/>
          </a:ln>
        </p:spPr>
      </p:pic>
      <p:sp>
        <p:nvSpPr>
          <p:cNvPr id="413" name="Guard"/>
          <p:cNvSpPr txBox="1"/>
          <p:nvPr/>
        </p:nvSpPr>
        <p:spPr>
          <a:xfrm>
            <a:off x="20971919" y="11454602"/>
            <a:ext cx="159365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Guard</a:t>
            </a:r>
          </a:p>
        </p:txBody>
      </p:sp>
      <p:sp>
        <p:nvSpPr>
          <p:cNvPr id="414" name="Queue"/>
          <p:cNvSpPr txBox="1"/>
          <p:nvPr/>
        </p:nvSpPr>
        <p:spPr>
          <a:xfrm>
            <a:off x="7623380" y="9781997"/>
            <a:ext cx="167947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Queue</a:t>
            </a:r>
          </a:p>
        </p:txBody>
      </p:sp>
      <p:pic>
        <p:nvPicPr>
          <p:cNvPr id="421" name="Connection Line" descr="Connection Line"/>
          <p:cNvPicPr>
            <a:picLocks noChangeAspect="0"/>
          </p:cNvPicPr>
          <p:nvPr/>
        </p:nvPicPr>
        <p:blipFill>
          <a:blip r:embed="rId6">
            <a:extLst/>
          </a:blip>
          <a:stretch>
            <a:fillRect/>
          </a:stretch>
        </p:blipFill>
        <p:spPr>
          <a:xfrm>
            <a:off x="11686464" y="7987298"/>
            <a:ext cx="5950552" cy="1433903"/>
          </a:xfrm>
          <a:prstGeom prst="rect">
            <a:avLst/>
          </a:prstGeom>
        </p:spPr>
      </p:pic>
      <p:sp>
        <p:nvSpPr>
          <p:cNvPr id="416" name="Pipe"/>
          <p:cNvSpPr txBox="1"/>
          <p:nvPr/>
        </p:nvSpPr>
        <p:spPr>
          <a:xfrm>
            <a:off x="14034799" y="9781997"/>
            <a:ext cx="121364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Sen Bold"/>
                <a:ea typeface="Sen Bold"/>
                <a:cs typeface="Sen Bold"/>
                <a:sym typeface="Sen Bold"/>
              </a:defRPr>
            </a:lvl1pPr>
          </a:lstStyle>
          <a:p>
            <a:pPr/>
            <a:r>
              <a:t>Pipe</a:t>
            </a:r>
          </a:p>
        </p:txBody>
      </p:sp>
      <p:pic>
        <p:nvPicPr>
          <p:cNvPr id="423" name="Connection Line" descr="Connection Line"/>
          <p:cNvPicPr>
            <a:picLocks noChangeAspect="0"/>
          </p:cNvPicPr>
          <p:nvPr/>
        </p:nvPicPr>
        <p:blipFill>
          <a:blip r:embed="rId7">
            <a:extLst/>
          </a:blip>
          <a:stretch>
            <a:fillRect/>
          </a:stretch>
        </p:blipFill>
        <p:spPr>
          <a:xfrm>
            <a:off x="5498269" y="8108657"/>
            <a:ext cx="5950552" cy="1458164"/>
          </a:xfrm>
          <a:prstGeom prst="rect">
            <a:avLst/>
          </a:prstGeom>
        </p:spPr>
      </p:pic>
      <p:grpSp>
        <p:nvGrpSpPr>
          <p:cNvPr id="420" name="Group"/>
          <p:cNvGrpSpPr/>
          <p:nvPr/>
        </p:nvGrpSpPr>
        <p:grpSpPr>
          <a:xfrm>
            <a:off x="9747257" y="4212046"/>
            <a:ext cx="3584973" cy="3567808"/>
            <a:chOff x="0" y="0"/>
            <a:chExt cx="3584971" cy="3567806"/>
          </a:xfrm>
        </p:grpSpPr>
        <p:sp>
          <p:nvSpPr>
            <p:cNvPr id="418" name="Detection"/>
            <p:cNvSpPr txBox="1"/>
            <p:nvPr/>
          </p:nvSpPr>
          <p:spPr>
            <a:xfrm>
              <a:off x="578073" y="2843906"/>
              <a:ext cx="2538215" cy="723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Sen Bold"/>
                  <a:ea typeface="Sen Bold"/>
                  <a:cs typeface="Sen Bold"/>
                  <a:sym typeface="Sen Bold"/>
                </a:defRPr>
              </a:lvl1pPr>
            </a:lstStyle>
            <a:p>
              <a:pPr/>
              <a:r>
                <a:t>Detection</a:t>
              </a:r>
            </a:p>
          </p:txBody>
        </p:sp>
        <p:pic>
          <p:nvPicPr>
            <p:cNvPr id="419" name="undraw_web_search_eetr.png" descr="undraw_web_search_eetr.png"/>
            <p:cNvPicPr>
              <a:picLocks noChangeAspect="1"/>
            </p:cNvPicPr>
            <p:nvPr/>
          </p:nvPicPr>
          <p:blipFill>
            <a:blip r:embed="rId8">
              <a:extLst/>
            </a:blip>
            <a:stretch>
              <a:fillRect/>
            </a:stretch>
          </p:blipFill>
          <p:spPr>
            <a:xfrm>
              <a:off x="0" y="0"/>
              <a:ext cx="3584972" cy="258566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420"/>
                                        </p:tgtEl>
                                      </p:cBhvr>
                                    </p:animEffect>
                                    <p:set>
                                      <p:cBhvr>
                                        <p:cTn id="7" fill="hold">
                                          <p:stCondLst>
                                            <p:cond delay="999"/>
                                          </p:stCondLst>
                                        </p:cTn>
                                        <p:tgtEl>
                                          <p:spTgt spid="420"/>
                                        </p:tgtEl>
                                        <p:attrNameLst>
                                          <p:attrName>style.visibility</p:attrName>
                                        </p:attrNameLst>
                                      </p:cBhvr>
                                      <p:to>
                                        <p:strVal val="hidden"/>
                                      </p:to>
                                    </p:set>
                                  </p:childTnLst>
                                </p:cTn>
                              </p:par>
                            </p:childTnLst>
                          </p:cTn>
                        </p:par>
                        <p:par>
                          <p:cTn id="8" fill="hold">
                            <p:stCondLst>
                              <p:cond delay="0"/>
                            </p:stCondLst>
                            <p:childTnLst>
                              <p:par>
                                <p:cTn id="9" presetClass="emph" nodeType="afterEffect" presetSubtype="0" presetID="32" grpId="2" fill="hold">
                                  <p:stCondLst>
                                    <p:cond delay="0"/>
                                  </p:stCondLst>
                                  <p:childTnLst>
                                    <p:animRot by="300000">
                                      <p:cBhvr>
                                        <p:cTn id="10" dur="50" fill="hold">
                                          <p:stCondLst>
                                            <p:cond delay="0"/>
                                          </p:stCondLst>
                                        </p:cTn>
                                        <p:tgtEl>
                                          <p:spTgt spid="412"/>
                                        </p:tgtEl>
                                        <p:attrNameLst>
                                          <p:attrName>r</p:attrName>
                                        </p:attrNameLst>
                                      </p:cBhvr>
                                    </p:animRot>
                                    <p:animRot by="-600000">
                                      <p:cBhvr>
                                        <p:cTn id="11" dur="100" fill="hold">
                                          <p:stCondLst>
                                            <p:cond delay="100"/>
                                          </p:stCondLst>
                                        </p:cTn>
                                        <p:tgtEl>
                                          <p:spTgt spid="412"/>
                                        </p:tgtEl>
                                        <p:attrNameLst>
                                          <p:attrName>r</p:attrName>
                                        </p:attrNameLst>
                                      </p:cBhvr>
                                    </p:animRot>
                                    <p:animRot by="600000">
                                      <p:cBhvr>
                                        <p:cTn id="12" dur="100" fill="hold">
                                          <p:stCondLst>
                                            <p:cond delay="200"/>
                                          </p:stCondLst>
                                        </p:cTn>
                                        <p:tgtEl>
                                          <p:spTgt spid="412"/>
                                        </p:tgtEl>
                                        <p:attrNameLst>
                                          <p:attrName>r</p:attrName>
                                        </p:attrNameLst>
                                      </p:cBhvr>
                                    </p:animRot>
                                    <p:animRot by="-600000">
                                      <p:cBhvr>
                                        <p:cTn id="13" dur="100" fill="hold">
                                          <p:stCondLst>
                                            <p:cond delay="300"/>
                                          </p:stCondLst>
                                        </p:cTn>
                                        <p:tgtEl>
                                          <p:spTgt spid="412"/>
                                        </p:tgtEl>
                                        <p:attrNameLst>
                                          <p:attrName>r</p:attrName>
                                        </p:attrNameLst>
                                      </p:cBhvr>
                                    </p:animRot>
                                    <p:animRot by="300000">
                                      <p:cBhvr>
                                        <p:cTn id="14" dur="100" fill="hold">
                                          <p:stCondLst>
                                            <p:cond delay="400"/>
                                          </p:stCondLst>
                                        </p:cTn>
                                        <p:tgtEl>
                                          <p:spTgt spid="412"/>
                                        </p:tgtEl>
                                        <p:attrNameLst>
                                          <p:attrName>r</p:attrName>
                                        </p:attrNameLst>
                                      </p:cBhvr>
                                    </p:animRot>
                                  </p:childTnLst>
                                </p:cTn>
                              </p:par>
                            </p:childTnLst>
                          </p:cTn>
                        </p:par>
                        <p:par>
                          <p:cTn id="15" fill="hold">
                            <p:stCondLst>
                              <p:cond delay="500"/>
                            </p:stCondLst>
                            <p:childTnLst>
                              <p:par>
                                <p:cTn id="16" presetClass="exit" nodeType="afterEffect" presetID="9" grpId="3" fill="hold">
                                  <p:stCondLst>
                                    <p:cond delay="0"/>
                                  </p:stCondLst>
                                  <p:iterate type="el" backwards="0">
                                    <p:tmAbs val="0"/>
                                  </p:iterate>
                                  <p:childTnLst>
                                    <p:animEffect filter="dissolve" transition="out">
                                      <p:cBhvr>
                                        <p:cTn id="17" dur="1000" fill="hold"/>
                                        <p:tgtEl>
                                          <p:spTgt spid="421"/>
                                        </p:tgtEl>
                                      </p:cBhvr>
                                    </p:animEffect>
                                    <p:set>
                                      <p:cBhvr>
                                        <p:cTn id="18" fill="hold">
                                          <p:stCondLst>
                                            <p:cond delay="999"/>
                                          </p:stCondLst>
                                        </p:cTn>
                                        <p:tgtEl>
                                          <p:spTgt spid="421"/>
                                        </p:tgtEl>
                                        <p:attrNameLst>
                                          <p:attrName>style.visibility</p:attrName>
                                        </p:attrNameLst>
                                      </p:cBhvr>
                                      <p:to>
                                        <p:strVal val="hidden"/>
                                      </p:to>
                                    </p:set>
                                  </p:childTnLst>
                                </p:cTn>
                              </p:par>
                            </p:childTnLst>
                          </p:cTn>
                        </p:par>
                        <p:par>
                          <p:cTn id="19" fill="hold">
                            <p:stCondLst>
                              <p:cond delay="1500"/>
                            </p:stCondLst>
                            <p:childTnLst>
                              <p:par>
                                <p:cTn id="20" presetClass="exit" nodeType="afterEffect" presetSubtype="4" presetID="2" grpId="4" fill="hold">
                                  <p:stCondLst>
                                    <p:cond delay="0"/>
                                  </p:stCondLst>
                                  <p:iterate type="el" backwards="0">
                                    <p:tmAbs val="0"/>
                                  </p:iterate>
                                  <p:childTnLst>
                                    <p:anim calcmode="lin" valueType="num">
                                      <p:cBhvr>
                                        <p:cTn id="21" dur="1000" fill="hold"/>
                                        <p:tgtEl>
                                          <p:spTgt spid="416"/>
                                        </p:tgtEl>
                                        <p:attrNameLst>
                                          <p:attrName>ppt_x</p:attrName>
                                        </p:attrNameLst>
                                      </p:cBhvr>
                                      <p:tavLst>
                                        <p:tav tm="0">
                                          <p:val>
                                            <p:strVal val="ppt_x"/>
                                          </p:val>
                                        </p:tav>
                                        <p:tav tm="100000">
                                          <p:val>
                                            <p:strVal val="ppt_x"/>
                                          </p:val>
                                        </p:tav>
                                      </p:tavLst>
                                    </p:anim>
                                    <p:anim calcmode="lin" valueType="num">
                                      <p:cBhvr>
                                        <p:cTn id="22" dur="1000" fill="hold"/>
                                        <p:tgtEl>
                                          <p:spTgt spid="416"/>
                                        </p:tgtEl>
                                        <p:attrNameLst>
                                          <p:attrName>ppt_y</p:attrName>
                                        </p:attrNameLst>
                                      </p:cBhvr>
                                      <p:tavLst>
                                        <p:tav tm="0">
                                          <p:val>
                                            <p:strVal val="ppt_y"/>
                                          </p:val>
                                        </p:tav>
                                        <p:tav tm="100000">
                                          <p:val>
                                            <p:strVal val="1+ppt_h/2"/>
                                          </p:val>
                                        </p:tav>
                                      </p:tavLst>
                                    </p:anim>
                                    <p:set>
                                      <p:cBhvr>
                                        <p:cTn id="23" fill="hold">
                                          <p:stCondLst>
                                            <p:cond delay="999"/>
                                          </p:stCondLst>
                                        </p:cTn>
                                        <p:tgtEl>
                                          <p:spTgt spid="416"/>
                                        </p:tgtEl>
                                        <p:attrNameLst>
                                          <p:attrName>style.visibility</p:attrName>
                                        </p:attrNameLst>
                                      </p:cBhvr>
                                      <p:to>
                                        <p:strVal val="hidden"/>
                                      </p:to>
                                    </p:set>
                                  </p:childTnLst>
                                </p:cTn>
                              </p:par>
                            </p:childTnLst>
                          </p:cTn>
                        </p:par>
                        <p:par>
                          <p:cTn id="24" fill="hold">
                            <p:stCondLst>
                              <p:cond delay="2500"/>
                            </p:stCondLst>
                            <p:childTnLst>
                              <p:par>
                                <p:cTn id="25" presetClass="exit" nodeType="afterEffect" presetID="9" grpId="5" fill="hold">
                                  <p:stCondLst>
                                    <p:cond delay="0"/>
                                  </p:stCondLst>
                                  <p:iterate type="el" backwards="0">
                                    <p:tmAbs val="0"/>
                                  </p:iterate>
                                  <p:childTnLst>
                                    <p:animEffect filter="dissolve" transition="out">
                                      <p:cBhvr>
                                        <p:cTn id="26" dur="1000" fill="hold"/>
                                        <p:tgtEl>
                                          <p:spTgt spid="423"/>
                                        </p:tgtEl>
                                      </p:cBhvr>
                                    </p:animEffect>
                                    <p:set>
                                      <p:cBhvr>
                                        <p:cTn id="27" fill="hold">
                                          <p:stCondLst>
                                            <p:cond delay="999"/>
                                          </p:stCondLst>
                                        </p:cTn>
                                        <p:tgtEl>
                                          <p:spTgt spid="423"/>
                                        </p:tgtEl>
                                        <p:attrNameLst>
                                          <p:attrName>style.visibility</p:attrName>
                                        </p:attrNameLst>
                                      </p:cBhvr>
                                      <p:to>
                                        <p:strVal val="hidden"/>
                                      </p:to>
                                    </p:set>
                                  </p:childTnLst>
                                </p:cTn>
                              </p:par>
                            </p:childTnLst>
                          </p:cTn>
                        </p:par>
                        <p:par>
                          <p:cTn id="28" fill="hold">
                            <p:stCondLst>
                              <p:cond delay="3500"/>
                            </p:stCondLst>
                            <p:childTnLst>
                              <p:par>
                                <p:cTn id="29" presetClass="exit" nodeType="afterEffect" presetSubtype="4" presetID="2" grpId="6" fill="hold">
                                  <p:stCondLst>
                                    <p:cond delay="0"/>
                                  </p:stCondLst>
                                  <p:iterate type="el" backwards="0">
                                    <p:tmAbs val="0"/>
                                  </p:iterate>
                                  <p:childTnLst>
                                    <p:anim calcmode="lin" valueType="num">
                                      <p:cBhvr>
                                        <p:cTn id="30" dur="1000" fill="hold"/>
                                        <p:tgtEl>
                                          <p:spTgt spid="414"/>
                                        </p:tgtEl>
                                        <p:attrNameLst>
                                          <p:attrName>ppt_x</p:attrName>
                                        </p:attrNameLst>
                                      </p:cBhvr>
                                      <p:tavLst>
                                        <p:tav tm="0">
                                          <p:val>
                                            <p:strVal val="ppt_x"/>
                                          </p:val>
                                        </p:tav>
                                        <p:tav tm="100000">
                                          <p:val>
                                            <p:strVal val="ppt_x"/>
                                          </p:val>
                                        </p:tav>
                                      </p:tavLst>
                                    </p:anim>
                                    <p:anim calcmode="lin" valueType="num">
                                      <p:cBhvr>
                                        <p:cTn id="31" dur="1000" fill="hold"/>
                                        <p:tgtEl>
                                          <p:spTgt spid="414"/>
                                        </p:tgtEl>
                                        <p:attrNameLst>
                                          <p:attrName>ppt_y</p:attrName>
                                        </p:attrNameLst>
                                      </p:cBhvr>
                                      <p:tavLst>
                                        <p:tav tm="0">
                                          <p:val>
                                            <p:strVal val="ppt_y"/>
                                          </p:val>
                                        </p:tav>
                                        <p:tav tm="100000">
                                          <p:val>
                                            <p:strVal val="1+ppt_h/2"/>
                                          </p:val>
                                        </p:tav>
                                      </p:tavLst>
                                    </p:anim>
                                    <p:set>
                                      <p:cBhvr>
                                        <p:cTn id="32" fill="hold">
                                          <p:stCondLst>
                                            <p:cond delay="999"/>
                                          </p:stCondLst>
                                        </p:cTn>
                                        <p:tgtEl>
                                          <p:spTgt spid="414"/>
                                        </p:tgtEl>
                                        <p:attrNameLst>
                                          <p:attrName>style.visibility</p:attrName>
                                        </p:attrNameLst>
                                      </p:cBhvr>
                                      <p:to>
                                        <p:strVal val="hidden"/>
                                      </p:to>
                                    </p:set>
                                  </p:childTnLst>
                                </p:cTn>
                              </p:par>
                            </p:childTnLst>
                          </p:cTn>
                        </p:par>
                        <p:par>
                          <p:cTn id="33" fill="hold">
                            <p:stCondLst>
                              <p:cond delay="4500"/>
                            </p:stCondLst>
                            <p:childTnLst>
                              <p:par>
                                <p:cTn id="34" presetClass="exit" nodeType="afterEffect" presetID="9" grpId="7" fill="hold">
                                  <p:stCondLst>
                                    <p:cond delay="0"/>
                                  </p:stCondLst>
                                  <p:iterate type="el" backwards="0">
                                    <p:tmAbs val="0"/>
                                  </p:iterate>
                                  <p:childTnLst>
                                    <p:animEffect filter="dissolve" transition="out">
                                      <p:cBhvr>
                                        <p:cTn id="35" dur="1000" fill="hold"/>
                                        <p:tgtEl>
                                          <p:spTgt spid="408"/>
                                        </p:tgtEl>
                                      </p:cBhvr>
                                    </p:animEffect>
                                    <p:set>
                                      <p:cBhvr>
                                        <p:cTn id="36" fill="hold">
                                          <p:stCondLst>
                                            <p:cond delay="999"/>
                                          </p:stCondLst>
                                        </p:cTn>
                                        <p:tgtEl>
                                          <p:spTgt spid="408"/>
                                        </p:tgtEl>
                                        <p:attrNameLst>
                                          <p:attrName>style.visibility</p:attrName>
                                        </p:attrNameLst>
                                      </p:cBhvr>
                                      <p:to>
                                        <p:strVal val="hidden"/>
                                      </p:to>
                                    </p:set>
                                  </p:childTnLst>
                                </p:cTn>
                              </p:par>
                            </p:childTnLst>
                          </p:cTn>
                        </p:par>
                        <p:par>
                          <p:cTn id="37" fill="hold">
                            <p:stCondLst>
                              <p:cond delay="5500"/>
                            </p:stCondLst>
                            <p:childTnLst>
                              <p:par>
                                <p:cTn id="38" presetClass="exit" nodeType="afterEffect" presetID="9" grpId="8" fill="hold">
                                  <p:stCondLst>
                                    <p:cond delay="0"/>
                                  </p:stCondLst>
                                  <p:iterate type="el" backwards="0">
                                    <p:tmAbs val="0"/>
                                  </p:iterate>
                                  <p:childTnLst>
                                    <p:animEffect filter="dissolve" transition="out">
                                      <p:cBhvr>
                                        <p:cTn id="39" dur="1000" fill="hold"/>
                                        <p:tgtEl>
                                          <p:spTgt spid="411"/>
                                        </p:tgtEl>
                                      </p:cBhvr>
                                    </p:animEffect>
                                    <p:set>
                                      <p:cBhvr>
                                        <p:cTn id="40" fill="hold">
                                          <p:stCondLst>
                                            <p:cond delay="999"/>
                                          </p:stCondLst>
                                        </p:cTn>
                                        <p:tgtEl>
                                          <p:spTgt spid="411"/>
                                        </p:tgtEl>
                                        <p:attrNameLst>
                                          <p:attrName>style.visibility</p:attrName>
                                        </p:attrNameLst>
                                      </p:cBhvr>
                                      <p:to>
                                        <p:strVal val="hidden"/>
                                      </p:to>
                                    </p:set>
                                  </p:childTnLst>
                                </p:cTn>
                              </p:par>
                            </p:childTnLst>
                          </p:cTn>
                        </p:par>
                        <p:par>
                          <p:cTn id="41" fill="hold">
                            <p:stCondLst>
                              <p:cond delay="6500"/>
                            </p:stCondLst>
                            <p:childTnLst>
                              <p:par>
                                <p:cTn id="42" presetClass="exit" nodeType="afterEffect" presetID="9" grpId="9" fill="hold">
                                  <p:stCondLst>
                                    <p:cond delay="0"/>
                                  </p:stCondLst>
                                  <p:iterate type="el" backwards="0">
                                    <p:tmAbs val="0"/>
                                  </p:iterate>
                                  <p:childTnLst>
                                    <p:animEffect filter="dissolve" transition="out">
                                      <p:cBhvr>
                                        <p:cTn id="43" dur="1000" fill="hold"/>
                                        <p:tgtEl>
                                          <p:spTgt spid="412"/>
                                        </p:tgtEl>
                                      </p:cBhvr>
                                    </p:animEffect>
                                    <p:set>
                                      <p:cBhvr>
                                        <p:cTn id="44" fill="hold">
                                          <p:stCondLst>
                                            <p:cond delay="999"/>
                                          </p:stCondLst>
                                        </p:cTn>
                                        <p:tgtEl>
                                          <p:spTgt spid="412"/>
                                        </p:tgtEl>
                                        <p:attrNameLst>
                                          <p:attrName>style.visibility</p:attrName>
                                        </p:attrNameLst>
                                      </p:cBhvr>
                                      <p:to>
                                        <p:strVal val="hidden"/>
                                      </p:to>
                                    </p:set>
                                  </p:childTnLst>
                                </p:cTn>
                              </p:par>
                            </p:childTnLst>
                          </p:cTn>
                        </p:par>
                        <p:par>
                          <p:cTn id="45" fill="hold">
                            <p:stCondLst>
                              <p:cond delay="7500"/>
                            </p:stCondLst>
                            <p:childTnLst>
                              <p:par>
                                <p:cTn id="46" presetClass="exit" nodeType="afterEffect" presetSubtype="4" presetID="2" grpId="10" fill="hold">
                                  <p:stCondLst>
                                    <p:cond delay="0"/>
                                  </p:stCondLst>
                                  <p:iterate type="el" backwards="0">
                                    <p:tmAbs val="0"/>
                                  </p:iterate>
                                  <p:childTnLst>
                                    <p:anim calcmode="lin" valueType="num">
                                      <p:cBhvr>
                                        <p:cTn id="47" dur="1000" fill="hold"/>
                                        <p:tgtEl>
                                          <p:spTgt spid="413"/>
                                        </p:tgtEl>
                                        <p:attrNameLst>
                                          <p:attrName>ppt_x</p:attrName>
                                        </p:attrNameLst>
                                      </p:cBhvr>
                                      <p:tavLst>
                                        <p:tav tm="0">
                                          <p:val>
                                            <p:strVal val="ppt_x"/>
                                          </p:val>
                                        </p:tav>
                                        <p:tav tm="100000">
                                          <p:val>
                                            <p:strVal val="ppt_x"/>
                                          </p:val>
                                        </p:tav>
                                      </p:tavLst>
                                    </p:anim>
                                    <p:anim calcmode="lin" valueType="num">
                                      <p:cBhvr>
                                        <p:cTn id="48" dur="1000" fill="hold"/>
                                        <p:tgtEl>
                                          <p:spTgt spid="413"/>
                                        </p:tgtEl>
                                        <p:attrNameLst>
                                          <p:attrName>ppt_y</p:attrName>
                                        </p:attrNameLst>
                                      </p:cBhvr>
                                      <p:tavLst>
                                        <p:tav tm="0">
                                          <p:val>
                                            <p:strVal val="ppt_y"/>
                                          </p:val>
                                        </p:tav>
                                        <p:tav tm="100000">
                                          <p:val>
                                            <p:strVal val="1+ppt_h/2"/>
                                          </p:val>
                                        </p:tav>
                                      </p:tavLst>
                                    </p:anim>
                                    <p:set>
                                      <p:cBhvr>
                                        <p:cTn id="49" fill="hold">
                                          <p:stCondLst>
                                            <p:cond delay="999"/>
                                          </p:stCondLst>
                                        </p:cTn>
                                        <p:tgtEl>
                                          <p:spTgt spid="4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3" grpId="5"/>
      <p:bldP build="whole" bldLvl="1" animBg="1" rev="0" advAuto="0" spid="408" grpId="7"/>
      <p:bldP build="whole" bldLvl="1" animBg="1" rev="0" advAuto="0" spid="414" grpId="6"/>
      <p:bldP build="whole" bldLvl="1" animBg="1" rev="0" advAuto="0" spid="421" grpId="3"/>
      <p:bldP build="whole" bldLvl="1" animBg="1" rev="0" advAuto="0" spid="412" grpId="9"/>
      <p:bldP build="whole" bldLvl="1" animBg="1" rev="0" advAuto="0" spid="420" grpId="1"/>
      <p:bldP build="whole" bldLvl="1" animBg="1" rev="0" advAuto="0" spid="413" grpId="10"/>
      <p:bldP build="whole" bldLvl="1" animBg="1" rev="0" advAuto="0" spid="411" grpId="8"/>
      <p:bldP build="whole" bldLvl="1" animBg="1" rev="0" advAuto="0" spid="412" grpId="2"/>
      <p:bldP build="whole" bldLvl="1" animBg="1" rev="0" advAuto="0" spid="416"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429" name="DEMO"/>
          <p:cNvSpPr txBox="1"/>
          <p:nvPr>
            <p:ph type="title"/>
          </p:nvPr>
        </p:nvSpPr>
        <p:spPr>
          <a:prstGeom prst="rect">
            <a:avLst/>
          </a:prstGeom>
        </p:spPr>
        <p:txBody>
          <a:bodyPr/>
          <a:lstStyle/>
          <a:p>
            <a:pPr/>
            <a:r>
              <a:t>DEMO</a:t>
            </a:r>
          </a:p>
        </p:txBody>
      </p:sp>
      <p:sp>
        <p:nvSpPr>
          <p:cNvPr id="430" name="Slide Number"/>
          <p:cNvSpPr txBox="1"/>
          <p:nvPr>
            <p:ph type="sldNum" sz="quarter" idx="2"/>
          </p:nvPr>
        </p:nvSpPr>
        <p:spPr>
          <a:xfrm>
            <a:off x="22790531" y="12955885"/>
            <a:ext cx="36753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1" name="undraw_just_browsing_m0vg.png" descr="undraw_just_browsing_m0vg.png"/>
          <p:cNvPicPr>
            <a:picLocks noChangeAspect="1"/>
          </p:cNvPicPr>
          <p:nvPr/>
        </p:nvPicPr>
        <p:blipFill>
          <a:blip r:embed="rId3">
            <a:extLst/>
          </a:blip>
          <a:stretch>
            <a:fillRect/>
          </a:stretch>
        </p:blipFill>
        <p:spPr>
          <a:xfrm>
            <a:off x="6223000" y="1937433"/>
            <a:ext cx="11938000" cy="11214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server.png" descr="server.png"/>
          <p:cNvPicPr>
            <a:picLocks noChangeAspect="1"/>
          </p:cNvPicPr>
          <p:nvPr/>
        </p:nvPicPr>
        <p:blipFill>
          <a:blip r:embed="rId3">
            <a:extLst/>
          </a:blip>
          <a:stretch>
            <a:fillRect/>
          </a:stretch>
        </p:blipFill>
        <p:spPr>
          <a:xfrm>
            <a:off x="5514015" y="2674267"/>
            <a:ext cx="14084301" cy="8877301"/>
          </a:xfrm>
          <a:prstGeom prst="rect">
            <a:avLst/>
          </a:prstGeom>
          <a:ln w="12700">
            <a:miter lim="400000"/>
          </a:ln>
        </p:spPr>
      </p:pic>
      <p:sp>
        <p:nvSpPr>
          <p:cNvPr id="198"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199" name="SETUP"/>
          <p:cNvSpPr txBox="1"/>
          <p:nvPr>
            <p:ph type="title"/>
          </p:nvPr>
        </p:nvSpPr>
        <p:spPr>
          <a:prstGeom prst="rect">
            <a:avLst/>
          </a:prstGeom>
        </p:spPr>
        <p:txBody>
          <a:bodyPr/>
          <a:lstStyle/>
          <a:p>
            <a:pPr/>
            <a:r>
              <a:t>SETUP</a:t>
            </a:r>
          </a:p>
        </p:txBody>
      </p:sp>
      <p:sp>
        <p:nvSpPr>
          <p:cNvPr id="200" name="Slide Number"/>
          <p:cNvSpPr txBox="1"/>
          <p:nvPr>
            <p:ph type="sldNum" sz="quarter" idx="2"/>
          </p:nvPr>
        </p:nvSpPr>
        <p:spPr>
          <a:xfrm>
            <a:off x="22838029" y="12955885"/>
            <a:ext cx="2725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python-logo-inkscape.png" descr="python-logo-inkscape.png"/>
          <p:cNvPicPr>
            <a:picLocks noChangeAspect="1"/>
          </p:cNvPicPr>
          <p:nvPr/>
        </p:nvPicPr>
        <p:blipFill>
          <a:blip r:embed="rId4">
            <a:extLst/>
          </a:blip>
          <a:stretch>
            <a:fillRect/>
          </a:stretch>
        </p:blipFill>
        <p:spPr>
          <a:xfrm>
            <a:off x="13811887" y="5810281"/>
            <a:ext cx="4351894" cy="2175948"/>
          </a:xfrm>
          <a:prstGeom prst="rect">
            <a:avLst/>
          </a:prstGeom>
          <a:ln w="12700">
            <a:miter lim="400000"/>
          </a:ln>
        </p:spPr>
      </p:pic>
      <p:pic>
        <p:nvPicPr>
          <p:cNvPr id="202" name="MongoDB_logo_Mongo_DB.png" descr="MongoDB_logo_Mongo_DB.png"/>
          <p:cNvPicPr>
            <a:picLocks noChangeAspect="1"/>
          </p:cNvPicPr>
          <p:nvPr/>
        </p:nvPicPr>
        <p:blipFill>
          <a:blip r:embed="rId5">
            <a:extLst/>
          </a:blip>
          <a:stretch>
            <a:fillRect/>
          </a:stretch>
        </p:blipFill>
        <p:spPr>
          <a:xfrm>
            <a:off x="7648688" y="3353845"/>
            <a:ext cx="2950303" cy="801303"/>
          </a:xfrm>
          <a:prstGeom prst="rect">
            <a:avLst/>
          </a:prstGeom>
          <a:ln w="12700">
            <a:miter lim="400000"/>
          </a:ln>
        </p:spPr>
      </p:pic>
      <p:pic>
        <p:nvPicPr>
          <p:cNvPr id="203" name="headlogo.png" descr="headlogo.png"/>
          <p:cNvPicPr>
            <a:picLocks noChangeAspect="1"/>
          </p:cNvPicPr>
          <p:nvPr/>
        </p:nvPicPr>
        <p:blipFill>
          <a:blip r:embed="rId6">
            <a:extLst/>
          </a:blip>
          <a:srcRect l="0" t="0" r="72154" b="0"/>
          <a:stretch>
            <a:fillRect/>
          </a:stretch>
        </p:blipFill>
        <p:spPr>
          <a:xfrm>
            <a:off x="15027792" y="7602753"/>
            <a:ext cx="1920257" cy="812801"/>
          </a:xfrm>
          <a:prstGeom prst="rect">
            <a:avLst/>
          </a:prstGeom>
          <a:ln w="12700">
            <a:miter lim="400000"/>
          </a:ln>
        </p:spPr>
      </p:pic>
      <p:pic>
        <p:nvPicPr>
          <p:cNvPr id="204" name="nodejs-icon.png" descr="nodejs-icon.png"/>
          <p:cNvPicPr>
            <a:picLocks noChangeAspect="1"/>
          </p:cNvPicPr>
          <p:nvPr/>
        </p:nvPicPr>
        <p:blipFill>
          <a:blip r:embed="rId7">
            <a:extLst/>
          </a:blip>
          <a:stretch>
            <a:fillRect/>
          </a:stretch>
        </p:blipFill>
        <p:spPr>
          <a:xfrm>
            <a:off x="10300253" y="4661763"/>
            <a:ext cx="738201" cy="812801"/>
          </a:xfrm>
          <a:prstGeom prst="rect">
            <a:avLst/>
          </a:prstGeom>
          <a:ln w="12700">
            <a:miter lim="400000"/>
          </a:ln>
        </p:spPr>
      </p:pic>
      <p:pic>
        <p:nvPicPr>
          <p:cNvPr id="205" name="docker-logo-1024x914.png" descr="docker-logo-1024x914.png"/>
          <p:cNvPicPr>
            <a:picLocks noChangeAspect="1"/>
          </p:cNvPicPr>
          <p:nvPr/>
        </p:nvPicPr>
        <p:blipFill>
          <a:blip r:embed="rId8">
            <a:extLst/>
          </a:blip>
          <a:srcRect l="16780" t="9914" r="10096" b="35671"/>
          <a:stretch>
            <a:fillRect/>
          </a:stretch>
        </p:blipFill>
        <p:spPr>
          <a:xfrm>
            <a:off x="7297118" y="5672708"/>
            <a:ext cx="1510546" cy="10033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ppt_w</p:attrName>
                                        </p:attrNameLst>
                                      </p:cBhvr>
                                      <p:tavLst>
                                        <p:tav tm="0">
                                          <p:val>
                                            <p:fltVal val="0"/>
                                          </p:val>
                                        </p:tav>
                                        <p:tav tm="100000">
                                          <p:val>
                                            <p:strVal val="#ppt_w"/>
                                          </p:val>
                                        </p:tav>
                                      </p:tavLst>
                                    </p:anim>
                                    <p:anim calcmode="lin" valueType="num">
                                      <p:cBhvr>
                                        <p:cTn id="8" dur="1000" fill="hold"/>
                                        <p:tgtEl>
                                          <p:spTgt spid="19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02"/>
                                        </p:tgtEl>
                                        <p:attrNameLst>
                                          <p:attrName>style.visibility</p:attrName>
                                        </p:attrNameLst>
                                      </p:cBhvr>
                                      <p:to>
                                        <p:strVal val="visible"/>
                                      </p:to>
                                    </p:set>
                                    <p:anim calcmode="lin" valueType="num">
                                      <p:cBhvr>
                                        <p:cTn id="13" dur="500" fill="hold"/>
                                        <p:tgtEl>
                                          <p:spTgt spid="202"/>
                                        </p:tgtEl>
                                        <p:attrNameLst>
                                          <p:attrName>ppt_w</p:attrName>
                                        </p:attrNameLst>
                                      </p:cBhvr>
                                      <p:tavLst>
                                        <p:tav tm="0">
                                          <p:val>
                                            <p:fltVal val="0"/>
                                          </p:val>
                                        </p:tav>
                                        <p:tav tm="100000">
                                          <p:val>
                                            <p:strVal val="#ppt_w"/>
                                          </p:val>
                                        </p:tav>
                                      </p:tavLst>
                                    </p:anim>
                                    <p:anim calcmode="lin" valueType="num">
                                      <p:cBhvr>
                                        <p:cTn id="14" dur="500" fill="hold"/>
                                        <p:tgtEl>
                                          <p:spTgt spid="202"/>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300"/>
                                  </p:stCondLst>
                                  <p:iterate type="el" backwards="0">
                                    <p:tmAbs val="0"/>
                                  </p:iterate>
                                  <p:childTnLst>
                                    <p:set>
                                      <p:cBhvr>
                                        <p:cTn id="17" fill="hold"/>
                                        <p:tgtEl>
                                          <p:spTgt spid="204"/>
                                        </p:tgtEl>
                                        <p:attrNameLst>
                                          <p:attrName>style.visibility</p:attrName>
                                        </p:attrNameLst>
                                      </p:cBhvr>
                                      <p:to>
                                        <p:strVal val="visible"/>
                                      </p:to>
                                    </p:set>
                                    <p:anim calcmode="lin" valueType="num">
                                      <p:cBhvr>
                                        <p:cTn id="18" dur="500" fill="hold"/>
                                        <p:tgtEl>
                                          <p:spTgt spid="204"/>
                                        </p:tgtEl>
                                        <p:attrNameLst>
                                          <p:attrName>ppt_w</p:attrName>
                                        </p:attrNameLst>
                                      </p:cBhvr>
                                      <p:tavLst>
                                        <p:tav tm="0">
                                          <p:val>
                                            <p:fltVal val="0"/>
                                          </p:val>
                                        </p:tav>
                                        <p:tav tm="100000">
                                          <p:val>
                                            <p:strVal val="#ppt_w"/>
                                          </p:val>
                                        </p:tav>
                                      </p:tavLst>
                                    </p:anim>
                                    <p:anim calcmode="lin" valueType="num">
                                      <p:cBhvr>
                                        <p:cTn id="19" dur="500" fill="hold"/>
                                        <p:tgtEl>
                                          <p:spTgt spid="204"/>
                                        </p:tgtEl>
                                        <p:attrNameLst>
                                          <p:attrName>ppt_h</p:attrName>
                                        </p:attrNameLst>
                                      </p:cBhvr>
                                      <p:tavLst>
                                        <p:tav tm="0">
                                          <p:val>
                                            <p:fltVal val="0"/>
                                          </p:val>
                                        </p:tav>
                                        <p:tav tm="100000">
                                          <p:val>
                                            <p:strVal val="#ppt_h"/>
                                          </p:val>
                                        </p:tav>
                                      </p:tavLst>
                                    </p:anim>
                                  </p:childTnLst>
                                </p:cTn>
                              </p:par>
                            </p:childTnLst>
                          </p:cTn>
                        </p:par>
                        <p:par>
                          <p:cTn id="20" fill="hold">
                            <p:stCondLst>
                              <p:cond delay="1300"/>
                            </p:stCondLst>
                            <p:childTnLst>
                              <p:par>
                                <p:cTn id="21" presetClass="entr" nodeType="afterEffect" presetSubtype="16" presetID="23" grpId="4" fill="hold">
                                  <p:stCondLst>
                                    <p:cond delay="300"/>
                                  </p:stCondLst>
                                  <p:iterate type="el" backwards="0">
                                    <p:tmAbs val="0"/>
                                  </p:iterate>
                                  <p:childTnLst>
                                    <p:set>
                                      <p:cBhvr>
                                        <p:cTn id="22" fill="hold"/>
                                        <p:tgtEl>
                                          <p:spTgt spid="205"/>
                                        </p:tgtEl>
                                        <p:attrNameLst>
                                          <p:attrName>style.visibility</p:attrName>
                                        </p:attrNameLst>
                                      </p:cBhvr>
                                      <p:to>
                                        <p:strVal val="visible"/>
                                      </p:to>
                                    </p:set>
                                    <p:anim calcmode="lin" valueType="num">
                                      <p:cBhvr>
                                        <p:cTn id="23" dur="500" fill="hold"/>
                                        <p:tgtEl>
                                          <p:spTgt spid="205"/>
                                        </p:tgtEl>
                                        <p:attrNameLst>
                                          <p:attrName>ppt_w</p:attrName>
                                        </p:attrNameLst>
                                      </p:cBhvr>
                                      <p:tavLst>
                                        <p:tav tm="0">
                                          <p:val>
                                            <p:fltVal val="0"/>
                                          </p:val>
                                        </p:tav>
                                        <p:tav tm="100000">
                                          <p:val>
                                            <p:strVal val="#ppt_w"/>
                                          </p:val>
                                        </p:tav>
                                      </p:tavLst>
                                    </p:anim>
                                    <p:anim calcmode="lin" valueType="num">
                                      <p:cBhvr>
                                        <p:cTn id="24" dur="500" fill="hold"/>
                                        <p:tgtEl>
                                          <p:spTgt spid="20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4" presetID="2" grpId="5" fill="hold">
                                  <p:stCondLst>
                                    <p:cond delay="0"/>
                                  </p:stCondLst>
                                  <p:iterate type="el" backwards="0">
                                    <p:tmAbs val="0"/>
                                  </p:iterate>
                                  <p:childTnLst>
                                    <p:set>
                                      <p:cBhvr>
                                        <p:cTn id="28" fill="hold"/>
                                        <p:tgtEl>
                                          <p:spTgt spid="201"/>
                                        </p:tgtEl>
                                        <p:attrNameLst>
                                          <p:attrName>style.visibility</p:attrName>
                                        </p:attrNameLst>
                                      </p:cBhvr>
                                      <p:to>
                                        <p:strVal val="visible"/>
                                      </p:to>
                                    </p:set>
                                    <p:anim calcmode="lin" valueType="num">
                                      <p:cBhvr>
                                        <p:cTn id="29" dur="1000" fill="hold"/>
                                        <p:tgtEl>
                                          <p:spTgt spid="201"/>
                                        </p:tgtEl>
                                        <p:attrNameLst>
                                          <p:attrName>ppt_x</p:attrName>
                                        </p:attrNameLst>
                                      </p:cBhvr>
                                      <p:tavLst>
                                        <p:tav tm="0">
                                          <p:val>
                                            <p:strVal val="#ppt_x"/>
                                          </p:val>
                                        </p:tav>
                                        <p:tav tm="100000">
                                          <p:val>
                                            <p:strVal val="#ppt_x"/>
                                          </p:val>
                                        </p:tav>
                                      </p:tavLst>
                                    </p:anim>
                                    <p:anim calcmode="lin" valueType="num">
                                      <p:cBhvr>
                                        <p:cTn id="30" dur="1000" fill="hold"/>
                                        <p:tgtEl>
                                          <p:spTgt spid="201"/>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Class="entr" nodeType="afterEffect" presetSubtype="4" presetID="2" grpId="6" fill="hold">
                                  <p:stCondLst>
                                    <p:cond delay="300"/>
                                  </p:stCondLst>
                                  <p:iterate type="el" backwards="0">
                                    <p:tmAbs val="0"/>
                                  </p:iterate>
                                  <p:childTnLst>
                                    <p:set>
                                      <p:cBhvr>
                                        <p:cTn id="33" fill="hold"/>
                                        <p:tgtEl>
                                          <p:spTgt spid="203"/>
                                        </p:tgtEl>
                                        <p:attrNameLst>
                                          <p:attrName>style.visibility</p:attrName>
                                        </p:attrNameLst>
                                      </p:cBhvr>
                                      <p:to>
                                        <p:strVal val="visible"/>
                                      </p:to>
                                    </p:set>
                                    <p:anim calcmode="lin" valueType="num">
                                      <p:cBhvr>
                                        <p:cTn id="34" dur="1000" fill="hold"/>
                                        <p:tgtEl>
                                          <p:spTgt spid="203"/>
                                        </p:tgtEl>
                                        <p:attrNameLst>
                                          <p:attrName>ppt_x</p:attrName>
                                        </p:attrNameLst>
                                      </p:cBhvr>
                                      <p:tavLst>
                                        <p:tav tm="0">
                                          <p:val>
                                            <p:strVal val="#ppt_x"/>
                                          </p:val>
                                        </p:tav>
                                        <p:tav tm="100000">
                                          <p:val>
                                            <p:strVal val="#ppt_x"/>
                                          </p:val>
                                        </p:tav>
                                      </p:tavLst>
                                    </p:anim>
                                    <p:anim calcmode="lin" valueType="num">
                                      <p:cBhvr>
                                        <p:cTn id="35" dur="10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4"/>
      <p:bldP build="whole" bldLvl="1" animBg="1" rev="0" advAuto="0" spid="203" grpId="6"/>
      <p:bldP build="whole" bldLvl="1" animBg="1" rev="0" advAuto="0" spid="201" grpId="5"/>
      <p:bldP build="whole" bldLvl="1" animBg="1" rev="0" advAuto="0" spid="202" grpId="2"/>
      <p:bldP build="whole" bldLvl="1" animBg="1" rev="0" advAuto="0" spid="204" grpId="3"/>
      <p:bldP build="whole" bldLvl="1" animBg="1" rev="0" advAuto="0" spid="19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10" name="Detection"/>
          <p:cNvSpPr txBox="1"/>
          <p:nvPr>
            <p:ph type="title"/>
          </p:nvPr>
        </p:nvSpPr>
        <p:spPr>
          <a:prstGeom prst="rect">
            <a:avLst/>
          </a:prstGeom>
        </p:spPr>
        <p:txBody>
          <a:bodyPr/>
          <a:lstStyle/>
          <a:p>
            <a:pPr/>
            <a:r>
              <a:t>Detection</a:t>
            </a:r>
          </a:p>
        </p:txBody>
      </p:sp>
      <p:sp>
        <p:nvSpPr>
          <p:cNvPr id="211" name="Slide Number"/>
          <p:cNvSpPr txBox="1"/>
          <p:nvPr>
            <p:ph type="sldNum" sz="quarter" idx="2"/>
          </p:nvPr>
        </p:nvSpPr>
        <p:spPr>
          <a:xfrm>
            <a:off x="22835742" y="12955885"/>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100738252_263047908144386_6316618383731195904_n.png" descr="100738252_263047908144386_6316618383731195904_n.png"/>
          <p:cNvPicPr>
            <a:picLocks noChangeAspect="1"/>
          </p:cNvPicPr>
          <p:nvPr/>
        </p:nvPicPr>
        <p:blipFill>
          <a:blip r:embed="rId3">
            <a:extLst/>
          </a:blip>
          <a:stretch>
            <a:fillRect/>
          </a:stretch>
        </p:blipFill>
        <p:spPr>
          <a:xfrm>
            <a:off x="15262257" y="1997230"/>
            <a:ext cx="6558001" cy="8637366"/>
          </a:xfrm>
          <a:prstGeom prst="rect">
            <a:avLst/>
          </a:prstGeom>
          <a:ln w="25400">
            <a:miter lim="400000"/>
          </a:ln>
          <a:effectLst>
            <a:outerShdw sx="100000" sy="100000" kx="0" ky="0" algn="b" rotWithShape="0" blurRad="254000" dist="127000" dir="5400000">
              <a:srgbClr val="000000">
                <a:alpha val="70000"/>
              </a:srgbClr>
            </a:outerShdw>
          </a:effectLst>
        </p:spPr>
      </p:pic>
      <p:sp>
        <p:nvSpPr>
          <p:cNvPr id="213" name="Semi-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Semi-supervised algorithm</a:t>
            </a:r>
          </a:p>
        </p:txBody>
      </p:sp>
      <p:sp>
        <p:nvSpPr>
          <p:cNvPr id="214"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pic>
        <p:nvPicPr>
          <p:cNvPr id="215" name="100674656_709806743104039_4144953103487074304_n.png" descr="100674656_709806743104039_4144953103487074304_n.png"/>
          <p:cNvPicPr>
            <a:picLocks noChangeAspect="1"/>
          </p:cNvPicPr>
          <p:nvPr/>
        </p:nvPicPr>
        <p:blipFill>
          <a:blip r:embed="rId4">
            <a:extLst/>
          </a:blip>
          <a:stretch>
            <a:fillRect/>
          </a:stretch>
        </p:blipFill>
        <p:spPr>
          <a:xfrm>
            <a:off x="9426043" y="4523483"/>
            <a:ext cx="6484471" cy="86360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ID="10" grpId="3" fill="hold">
                                  <p:stCondLst>
                                    <p:cond delay="0"/>
                                  </p:stCondLst>
                                  <p:iterate type="el" backwards="0">
                                    <p:tmAbs val="0"/>
                                  </p:iterate>
                                  <p:childTnLst>
                                    <p:set>
                                      <p:cBhvr>
                                        <p:cTn id="12" fill="hold"/>
                                        <p:tgtEl>
                                          <p:spTgt spid="215"/>
                                        </p:tgtEl>
                                        <p:attrNameLst>
                                          <p:attrName>style.visibility</p:attrName>
                                        </p:attrNameLst>
                                      </p:cBhvr>
                                      <p:to>
                                        <p:strVal val="visible"/>
                                      </p:to>
                                    </p:set>
                                    <p:animEffect filter="fade" transition="in">
                                      <p:cBhvr>
                                        <p:cTn id="13" dur="800"/>
                                        <p:tgtEl>
                                          <p:spTgt spid="215"/>
                                        </p:tgtEl>
                                      </p:cBhvr>
                                    </p:animEffect>
                                  </p:childTnLst>
                                </p:cTn>
                              </p:par>
                            </p:childTnLst>
                          </p:cTn>
                        </p:par>
                        <p:par>
                          <p:cTn id="14" fill="hold">
                            <p:stCondLst>
                              <p:cond delay="800"/>
                            </p:stCondLst>
                            <p:childTnLst>
                              <p:par>
                                <p:cTn id="15" presetClass="entr" nodeType="afterEffect" presetID="10" grpId="4" fill="hold">
                                  <p:stCondLst>
                                    <p:cond delay="0"/>
                                  </p:stCondLst>
                                  <p:iterate type="el" backwards="0">
                                    <p:tmAbs val="0"/>
                                  </p:iterate>
                                  <p:childTnLst>
                                    <p:set>
                                      <p:cBhvr>
                                        <p:cTn id="16" fill="hold"/>
                                        <p:tgtEl>
                                          <p:spTgt spid="212"/>
                                        </p:tgtEl>
                                        <p:attrNameLst>
                                          <p:attrName>style.visibility</p:attrName>
                                        </p:attrNameLst>
                                      </p:cBhvr>
                                      <p:to>
                                        <p:strVal val="visible"/>
                                      </p:to>
                                    </p:set>
                                    <p:animEffect filter="fade" transition="in">
                                      <p:cBhvr>
                                        <p:cTn id="17" dur="8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P build="whole" bldLvl="1" animBg="1" rev="0" advAuto="0" spid="212" grpId="4"/>
      <p:bldP build="whole" bldLvl="1" animBg="1" rev="0" advAuto="0" spid="215" grpId="3"/>
      <p:bldP build="whole" bldLvl="1" animBg="1" rev="0" advAuto="0" spid="213"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02/06/2020"/>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a:r>
              <a:t>02/06/2020</a:t>
            </a:r>
          </a:p>
        </p:txBody>
      </p:sp>
      <p:sp>
        <p:nvSpPr>
          <p:cNvPr id="220" name="Detection"/>
          <p:cNvSpPr txBox="1"/>
          <p:nvPr>
            <p:ph type="title"/>
          </p:nvPr>
        </p:nvSpPr>
        <p:spPr>
          <a:prstGeom prst="rect">
            <a:avLst/>
          </a:prstGeom>
        </p:spPr>
        <p:txBody>
          <a:bodyPr/>
          <a:lstStyle/>
          <a:p>
            <a:pPr/>
            <a:r>
              <a:t>Detection</a:t>
            </a:r>
          </a:p>
        </p:txBody>
      </p:sp>
      <p:sp>
        <p:nvSpPr>
          <p:cNvPr id="221" name="Slide Number"/>
          <p:cNvSpPr txBox="1"/>
          <p:nvPr>
            <p:ph type="sldNum" sz="quarter" idx="2"/>
          </p:nvPr>
        </p:nvSpPr>
        <p:spPr>
          <a:xfrm>
            <a:off x="22840441" y="12955885"/>
            <a:ext cx="2677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pointer.png" descr="pointer.png"/>
          <p:cNvPicPr>
            <a:picLocks noChangeAspect="1"/>
          </p:cNvPicPr>
          <p:nvPr/>
        </p:nvPicPr>
        <p:blipFill>
          <a:blip r:embed="rId3">
            <a:extLst/>
          </a:blip>
          <a:stretch>
            <a:fillRect/>
          </a:stretch>
        </p:blipFill>
        <p:spPr>
          <a:xfrm>
            <a:off x="7320007" y="5557503"/>
            <a:ext cx="9626601" cy="7162801"/>
          </a:xfrm>
          <a:prstGeom prst="rect">
            <a:avLst/>
          </a:prstGeom>
          <a:ln w="12700">
            <a:miter lim="400000"/>
          </a:ln>
        </p:spPr>
      </p:pic>
      <p:grpSp>
        <p:nvGrpSpPr>
          <p:cNvPr id="225" name="Group"/>
          <p:cNvGrpSpPr/>
          <p:nvPr/>
        </p:nvGrpSpPr>
        <p:grpSpPr>
          <a:xfrm>
            <a:off x="12123776" y="2956407"/>
            <a:ext cx="7159772" cy="914640"/>
            <a:chOff x="0" y="0"/>
            <a:chExt cx="7159771" cy="914639"/>
          </a:xfrm>
        </p:grpSpPr>
        <p:sp>
          <p:nvSpPr>
            <p:cNvPr id="223" name="Mean shift segmentation filte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2" algn="ctr" defTabSz="821531">
                <a:spcBef>
                  <a:spcPts val="0"/>
                </a:spcBef>
                <a:defRPr spc="-58" sz="2900"/>
              </a:pPr>
              <a:r>
                <a:t>Mean shift segmentation filter</a:t>
              </a:r>
            </a:p>
          </p:txBody>
        </p:sp>
        <p:sp>
          <p:nvSpPr>
            <p:cNvPr id="224"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28" name="Group"/>
          <p:cNvGrpSpPr/>
          <p:nvPr/>
        </p:nvGrpSpPr>
        <p:grpSpPr>
          <a:xfrm>
            <a:off x="12123776" y="4171060"/>
            <a:ext cx="7159772" cy="914641"/>
            <a:chOff x="0" y="0"/>
            <a:chExt cx="7159771" cy="914639"/>
          </a:xfrm>
        </p:grpSpPr>
        <p:sp>
          <p:nvSpPr>
            <p:cNvPr id="226" name="Flood fill (keep largest mask)"/>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Flood fill (keep largest mask)</a:t>
              </a:r>
            </a:p>
          </p:txBody>
        </p:sp>
        <p:sp>
          <p:nvSpPr>
            <p:cNvPr id="227"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1" name="Group"/>
          <p:cNvGrpSpPr/>
          <p:nvPr/>
        </p:nvGrpSpPr>
        <p:grpSpPr>
          <a:xfrm>
            <a:off x="11215940" y="5385714"/>
            <a:ext cx="7159772" cy="914640"/>
            <a:chOff x="0" y="0"/>
            <a:chExt cx="7159771" cy="914639"/>
          </a:xfrm>
        </p:grpSpPr>
        <p:sp>
          <p:nvSpPr>
            <p:cNvPr id="229" name="Invert + erode"/>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Invert + erode</a:t>
              </a:r>
            </a:p>
          </p:txBody>
        </p:sp>
        <p:sp>
          <p:nvSpPr>
            <p:cNvPr id="230"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4" name="Group"/>
          <p:cNvGrpSpPr/>
          <p:nvPr/>
        </p:nvGrpSpPr>
        <p:grpSpPr>
          <a:xfrm>
            <a:off x="12123776" y="6600367"/>
            <a:ext cx="7159772" cy="914641"/>
            <a:chOff x="0" y="0"/>
            <a:chExt cx="7159771" cy="914639"/>
          </a:xfrm>
        </p:grpSpPr>
        <p:sp>
          <p:nvSpPr>
            <p:cNvPr id="232" name="Median blur"/>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Median blur</a:t>
              </a:r>
            </a:p>
          </p:txBody>
        </p:sp>
        <p:sp>
          <p:nvSpPr>
            <p:cNvPr id="233"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37" name="Group"/>
          <p:cNvGrpSpPr/>
          <p:nvPr/>
        </p:nvGrpSpPr>
        <p:grpSpPr>
          <a:xfrm>
            <a:off x="12123776" y="7815021"/>
            <a:ext cx="7159772" cy="914640"/>
            <a:chOff x="0" y="0"/>
            <a:chExt cx="7159771" cy="914639"/>
          </a:xfrm>
        </p:grpSpPr>
        <p:sp>
          <p:nvSpPr>
            <p:cNvPr id="235" name="Canny (with Otsu treshold)"/>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Canny (with Otsu treshold)</a:t>
              </a:r>
            </a:p>
          </p:txBody>
        </p:sp>
        <p:sp>
          <p:nvSpPr>
            <p:cNvPr id="236"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0" name="Group"/>
          <p:cNvGrpSpPr/>
          <p:nvPr/>
        </p:nvGrpSpPr>
        <p:grpSpPr>
          <a:xfrm>
            <a:off x="12123776" y="9056115"/>
            <a:ext cx="7159772" cy="914640"/>
            <a:chOff x="0" y="0"/>
            <a:chExt cx="7159771" cy="914639"/>
          </a:xfrm>
        </p:grpSpPr>
        <p:sp>
          <p:nvSpPr>
            <p:cNvPr id="238" name="Close line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Close lines</a:t>
              </a:r>
            </a:p>
          </p:txBody>
        </p:sp>
        <p:sp>
          <p:nvSpPr>
            <p:cNvPr id="239"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grpSp>
        <p:nvGrpSpPr>
          <p:cNvPr id="243" name="Group"/>
          <p:cNvGrpSpPr/>
          <p:nvPr/>
        </p:nvGrpSpPr>
        <p:grpSpPr>
          <a:xfrm>
            <a:off x="12123776" y="10254496"/>
            <a:ext cx="7159772" cy="914641"/>
            <a:chOff x="0" y="0"/>
            <a:chExt cx="7159771" cy="914639"/>
          </a:xfrm>
        </p:grpSpPr>
        <p:sp>
          <p:nvSpPr>
            <p:cNvPr id="241" name="Find contours"/>
            <p:cNvSpPr/>
            <p:nvPr/>
          </p:nvSpPr>
          <p:spPr>
            <a:xfrm>
              <a:off x="0" y="0"/>
              <a:ext cx="7159772" cy="914640"/>
            </a:xfrm>
            <a:prstGeom prst="roundRect">
              <a:avLst>
                <a:gd name="adj" fmla="val 20828"/>
              </a:avLst>
            </a:prstGeom>
            <a:no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1531">
                <a:spcBef>
                  <a:spcPts val="0"/>
                </a:spcBef>
                <a:defRPr spc="-58" sz="2900"/>
              </a:lvl1pPr>
            </a:lstStyle>
            <a:p>
              <a:pPr/>
              <a:r>
                <a:t>Find contours</a:t>
              </a:r>
            </a:p>
          </p:txBody>
        </p:sp>
        <p:sp>
          <p:nvSpPr>
            <p:cNvPr id="242" name="Circle"/>
            <p:cNvSpPr/>
            <p:nvPr/>
          </p:nvSpPr>
          <p:spPr>
            <a:xfrm>
              <a:off x="204131" y="171789"/>
              <a:ext cx="571062" cy="571062"/>
            </a:xfrm>
            <a:prstGeom prst="ellipse">
              <a:avLst/>
            </a:prstGeom>
            <a:solidFill>
              <a:srgbClr val="F9A826"/>
            </a:solidFill>
            <a:ln w="12700" cap="flat">
              <a:noFill/>
              <a:miter lim="400000"/>
            </a:ln>
            <a:effectLst/>
          </p:spPr>
          <p:txBody>
            <a:bodyPr wrap="square" lIns="50800" tIns="50800" rIns="50800" bIns="50800" numCol="1" anchor="ctr">
              <a:noAutofit/>
            </a:bodyPr>
            <a:lstStyle/>
            <a:p>
              <a:pPr algn="ctr" defTabSz="821531">
                <a:spcBef>
                  <a:spcPts val="0"/>
                </a:spcBef>
                <a:defRPr spc="-44" sz="2200">
                  <a:solidFill>
                    <a:srgbClr val="FFFFFF"/>
                  </a:solidFill>
                </a:defRPr>
              </a:pPr>
            </a:p>
          </p:txBody>
        </p:sp>
      </p:grpSp>
      <p:sp>
        <p:nvSpPr>
          <p:cNvPr id="244" name="Unsupervised algorithm"/>
          <p:cNvSpPr/>
          <p:nvPr/>
        </p:nvSpPr>
        <p:spPr>
          <a:xfrm>
            <a:off x="1679849" y="4154945"/>
            <a:ext cx="6254500" cy="1871229"/>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1531">
              <a:spcBef>
                <a:spcPts val="0"/>
              </a:spcBef>
              <a:defRPr spc="-66" sz="3300"/>
            </a:lvl1pPr>
          </a:lstStyle>
          <a:p>
            <a:pPr/>
            <a:r>
              <a:t>Unsupervised algorithm</a:t>
            </a:r>
          </a:p>
        </p:txBody>
      </p:sp>
      <p:sp>
        <p:nvSpPr>
          <p:cNvPr id="245" name="Circle"/>
          <p:cNvSpPr/>
          <p:nvPr/>
        </p:nvSpPr>
        <p:spPr>
          <a:xfrm>
            <a:off x="4430968" y="3749830"/>
            <a:ext cx="752262" cy="752262"/>
          </a:xfrm>
          <a:prstGeom prst="ellipse">
            <a:avLst/>
          </a:prstGeom>
          <a:solidFill>
            <a:srgbClr val="D5D5D5"/>
          </a:solidFill>
          <a:ln w="12700">
            <a:miter lim="400000"/>
          </a:ln>
        </p:spPr>
        <p:txBody>
          <a:bodyPr lIns="50800" tIns="50800" rIns="50800" bIns="50800" anchor="ctr"/>
          <a:lstStyle/>
          <a:p>
            <a:pPr algn="ctr" defTabSz="821531">
              <a:spcBef>
                <a:spcPts val="0"/>
              </a:spcBef>
              <a:defRPr spc="-44" sz="2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4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2" presetID="2" grpId="3" fill="hold">
                                  <p:stCondLst>
                                    <p:cond delay="0"/>
                                  </p:stCondLst>
                                  <p:iterate type="el" backwards="0">
                                    <p:tmAbs val="0"/>
                                  </p:iterate>
                                  <p:childTnLst>
                                    <p:set>
                                      <p:cBhvr>
                                        <p:cTn id="12" fill="hold"/>
                                        <p:tgtEl>
                                          <p:spTgt spid="225"/>
                                        </p:tgtEl>
                                        <p:attrNameLst>
                                          <p:attrName>style.visibility</p:attrName>
                                        </p:attrNameLst>
                                      </p:cBhvr>
                                      <p:to>
                                        <p:strVal val="visible"/>
                                      </p:to>
                                    </p:set>
                                    <p:anim calcmode="lin" valueType="num">
                                      <p:cBhvr>
                                        <p:cTn id="13" dur="1000" fill="hold"/>
                                        <p:tgtEl>
                                          <p:spTgt spid="225"/>
                                        </p:tgtEl>
                                        <p:attrNameLst>
                                          <p:attrName>ppt_x</p:attrName>
                                        </p:attrNameLst>
                                      </p:cBhvr>
                                      <p:tavLst>
                                        <p:tav tm="0">
                                          <p:val>
                                            <p:strVal val="1+#ppt_w/2"/>
                                          </p:val>
                                        </p:tav>
                                        <p:tav tm="100000">
                                          <p:val>
                                            <p:strVal val="#ppt_x"/>
                                          </p:val>
                                        </p:tav>
                                      </p:tavLst>
                                    </p:anim>
                                    <p:anim calcmode="lin" valueType="num">
                                      <p:cBhvr>
                                        <p:cTn id="14" dur="1000" fill="hold"/>
                                        <p:tgtEl>
                                          <p:spTgt spid="22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Class="entr" nodeType="afterEffect" presetSubtype="2" presetID="2" grpId="4" fill="hold">
                                  <p:stCondLst>
                                    <p:cond delay="200"/>
                                  </p:stCondLst>
                                  <p:iterate type="el" backwards="0">
                                    <p:tmAbs val="0"/>
                                  </p:iterate>
                                  <p:childTnLst>
                                    <p:set>
                                      <p:cBhvr>
                                        <p:cTn id="17" fill="hold"/>
                                        <p:tgtEl>
                                          <p:spTgt spid="228"/>
                                        </p:tgtEl>
                                        <p:attrNameLst>
                                          <p:attrName>style.visibility</p:attrName>
                                        </p:attrNameLst>
                                      </p:cBhvr>
                                      <p:to>
                                        <p:strVal val="visible"/>
                                      </p:to>
                                    </p:set>
                                    <p:anim calcmode="lin" valueType="num">
                                      <p:cBhvr>
                                        <p:cTn id="18" dur="1000" fill="hold"/>
                                        <p:tgtEl>
                                          <p:spTgt spid="228"/>
                                        </p:tgtEl>
                                        <p:attrNameLst>
                                          <p:attrName>ppt_x</p:attrName>
                                        </p:attrNameLst>
                                      </p:cBhvr>
                                      <p:tavLst>
                                        <p:tav tm="0">
                                          <p:val>
                                            <p:strVal val="1+#ppt_w/2"/>
                                          </p:val>
                                        </p:tav>
                                        <p:tav tm="100000">
                                          <p:val>
                                            <p:strVal val="#ppt_x"/>
                                          </p:val>
                                        </p:tav>
                                      </p:tavLst>
                                    </p:anim>
                                    <p:anim calcmode="lin" valueType="num">
                                      <p:cBhvr>
                                        <p:cTn id="19" dur="1000" fill="hold"/>
                                        <p:tgtEl>
                                          <p:spTgt spid="228"/>
                                        </p:tgtEl>
                                        <p:attrNameLst>
                                          <p:attrName>ppt_y</p:attrName>
                                        </p:attrNameLst>
                                      </p:cBhvr>
                                      <p:tavLst>
                                        <p:tav tm="0">
                                          <p:val>
                                            <p:strVal val="#ppt_y"/>
                                          </p:val>
                                        </p:tav>
                                        <p:tav tm="100000">
                                          <p:val>
                                            <p:strVal val="#ppt_y"/>
                                          </p:val>
                                        </p:tav>
                                      </p:tavLst>
                                    </p:anim>
                                  </p:childTnLst>
                                </p:cTn>
                              </p:par>
                            </p:childTnLst>
                          </p:cTn>
                        </p:par>
                        <p:par>
                          <p:cTn id="20" fill="hold">
                            <p:stCondLst>
                              <p:cond delay="2200"/>
                            </p:stCondLst>
                            <p:childTnLst>
                              <p:par>
                                <p:cTn id="21" presetClass="entr" nodeType="afterEffect" presetSubtype="2" presetID="2" grpId="5" fill="hold">
                                  <p:stCondLst>
                                    <p:cond delay="200"/>
                                  </p:stCondLst>
                                  <p:iterate type="el" backwards="0">
                                    <p:tmAbs val="0"/>
                                  </p:iterate>
                                  <p:childTnLst>
                                    <p:set>
                                      <p:cBhvr>
                                        <p:cTn id="22" fill="hold"/>
                                        <p:tgtEl>
                                          <p:spTgt spid="231"/>
                                        </p:tgtEl>
                                        <p:attrNameLst>
                                          <p:attrName>style.visibility</p:attrName>
                                        </p:attrNameLst>
                                      </p:cBhvr>
                                      <p:to>
                                        <p:strVal val="visible"/>
                                      </p:to>
                                    </p:set>
                                    <p:anim calcmode="lin" valueType="num">
                                      <p:cBhvr>
                                        <p:cTn id="23" dur="1000" fill="hold"/>
                                        <p:tgtEl>
                                          <p:spTgt spid="231"/>
                                        </p:tgtEl>
                                        <p:attrNameLst>
                                          <p:attrName>ppt_x</p:attrName>
                                        </p:attrNameLst>
                                      </p:cBhvr>
                                      <p:tavLst>
                                        <p:tav tm="0">
                                          <p:val>
                                            <p:strVal val="1+#ppt_w/2"/>
                                          </p:val>
                                        </p:tav>
                                        <p:tav tm="100000">
                                          <p:val>
                                            <p:strVal val="#ppt_x"/>
                                          </p:val>
                                        </p:tav>
                                      </p:tavLst>
                                    </p:anim>
                                    <p:anim calcmode="lin" valueType="num">
                                      <p:cBhvr>
                                        <p:cTn id="24" dur="1000" fill="hold"/>
                                        <p:tgtEl>
                                          <p:spTgt spid="231"/>
                                        </p:tgtEl>
                                        <p:attrNameLst>
                                          <p:attrName>ppt_y</p:attrName>
                                        </p:attrNameLst>
                                      </p:cBhvr>
                                      <p:tavLst>
                                        <p:tav tm="0">
                                          <p:val>
                                            <p:strVal val="#ppt_y"/>
                                          </p:val>
                                        </p:tav>
                                        <p:tav tm="100000">
                                          <p:val>
                                            <p:strVal val="#ppt_y"/>
                                          </p:val>
                                        </p:tav>
                                      </p:tavLst>
                                    </p:anim>
                                  </p:childTnLst>
                                </p:cTn>
                              </p:par>
                            </p:childTnLst>
                          </p:cTn>
                        </p:par>
                        <p:par>
                          <p:cTn id="25" fill="hold">
                            <p:stCondLst>
                              <p:cond delay="3400"/>
                            </p:stCondLst>
                            <p:childTnLst>
                              <p:par>
                                <p:cTn id="26" presetClass="entr" nodeType="afterEffect" presetSubtype="2" presetID="2" grpId="6" fill="hold">
                                  <p:stCondLst>
                                    <p:cond delay="200"/>
                                  </p:stCondLst>
                                  <p:iterate type="el" backwards="0">
                                    <p:tmAbs val="0"/>
                                  </p:iterate>
                                  <p:childTnLst>
                                    <p:set>
                                      <p:cBhvr>
                                        <p:cTn id="27" fill="hold"/>
                                        <p:tgtEl>
                                          <p:spTgt spid="234"/>
                                        </p:tgtEl>
                                        <p:attrNameLst>
                                          <p:attrName>style.visibility</p:attrName>
                                        </p:attrNameLst>
                                      </p:cBhvr>
                                      <p:to>
                                        <p:strVal val="visible"/>
                                      </p:to>
                                    </p:set>
                                    <p:anim calcmode="lin" valueType="num">
                                      <p:cBhvr>
                                        <p:cTn id="28" dur="1000" fill="hold"/>
                                        <p:tgtEl>
                                          <p:spTgt spid="234"/>
                                        </p:tgtEl>
                                        <p:attrNameLst>
                                          <p:attrName>ppt_x</p:attrName>
                                        </p:attrNameLst>
                                      </p:cBhvr>
                                      <p:tavLst>
                                        <p:tav tm="0">
                                          <p:val>
                                            <p:strVal val="1+#ppt_w/2"/>
                                          </p:val>
                                        </p:tav>
                                        <p:tav tm="100000">
                                          <p:val>
                                            <p:strVal val="#ppt_x"/>
                                          </p:val>
                                        </p:tav>
                                      </p:tavLst>
                                    </p:anim>
                                    <p:anim calcmode="lin" valueType="num">
                                      <p:cBhvr>
                                        <p:cTn id="29" dur="1000" fill="hold"/>
                                        <p:tgtEl>
                                          <p:spTgt spid="234"/>
                                        </p:tgtEl>
                                        <p:attrNameLst>
                                          <p:attrName>ppt_y</p:attrName>
                                        </p:attrNameLst>
                                      </p:cBhvr>
                                      <p:tavLst>
                                        <p:tav tm="0">
                                          <p:val>
                                            <p:strVal val="#ppt_y"/>
                                          </p:val>
                                        </p:tav>
                                        <p:tav tm="100000">
                                          <p:val>
                                            <p:strVal val="#ppt_y"/>
                                          </p:val>
                                        </p:tav>
                                      </p:tavLst>
                                    </p:anim>
                                  </p:childTnLst>
                                </p:cTn>
                              </p:par>
                            </p:childTnLst>
                          </p:cTn>
                        </p:par>
                        <p:par>
                          <p:cTn id="30" fill="hold">
                            <p:stCondLst>
                              <p:cond delay="4600"/>
                            </p:stCondLst>
                            <p:childTnLst>
                              <p:par>
                                <p:cTn id="31" presetClass="entr" nodeType="afterEffect" presetSubtype="2" presetID="2" grpId="7" fill="hold">
                                  <p:stCondLst>
                                    <p:cond delay="200"/>
                                  </p:stCondLst>
                                  <p:iterate type="el" backwards="0">
                                    <p:tmAbs val="0"/>
                                  </p:iterate>
                                  <p:childTnLst>
                                    <p:set>
                                      <p:cBhvr>
                                        <p:cTn id="32" fill="hold"/>
                                        <p:tgtEl>
                                          <p:spTgt spid="237"/>
                                        </p:tgtEl>
                                        <p:attrNameLst>
                                          <p:attrName>style.visibility</p:attrName>
                                        </p:attrNameLst>
                                      </p:cBhvr>
                                      <p:to>
                                        <p:strVal val="visible"/>
                                      </p:to>
                                    </p:set>
                                    <p:anim calcmode="lin" valueType="num">
                                      <p:cBhvr>
                                        <p:cTn id="33" dur="1000" fill="hold"/>
                                        <p:tgtEl>
                                          <p:spTgt spid="237"/>
                                        </p:tgtEl>
                                        <p:attrNameLst>
                                          <p:attrName>ppt_x</p:attrName>
                                        </p:attrNameLst>
                                      </p:cBhvr>
                                      <p:tavLst>
                                        <p:tav tm="0">
                                          <p:val>
                                            <p:strVal val="1+#ppt_w/2"/>
                                          </p:val>
                                        </p:tav>
                                        <p:tav tm="100000">
                                          <p:val>
                                            <p:strVal val="#ppt_x"/>
                                          </p:val>
                                        </p:tav>
                                      </p:tavLst>
                                    </p:anim>
                                    <p:anim calcmode="lin" valueType="num">
                                      <p:cBhvr>
                                        <p:cTn id="34" dur="1000" fill="hold"/>
                                        <p:tgtEl>
                                          <p:spTgt spid="237"/>
                                        </p:tgtEl>
                                        <p:attrNameLst>
                                          <p:attrName>ppt_y</p:attrName>
                                        </p:attrNameLst>
                                      </p:cBhvr>
                                      <p:tavLst>
                                        <p:tav tm="0">
                                          <p:val>
                                            <p:strVal val="#ppt_y"/>
                                          </p:val>
                                        </p:tav>
                                        <p:tav tm="100000">
                                          <p:val>
                                            <p:strVal val="#ppt_y"/>
                                          </p:val>
                                        </p:tav>
                                      </p:tavLst>
                                    </p:anim>
                                  </p:childTnLst>
                                </p:cTn>
                              </p:par>
                            </p:childTnLst>
                          </p:cTn>
                        </p:par>
                        <p:par>
                          <p:cTn id="35" fill="hold">
                            <p:stCondLst>
                              <p:cond delay="5800"/>
                            </p:stCondLst>
                            <p:childTnLst>
                              <p:par>
                                <p:cTn id="36" presetClass="entr" nodeType="afterEffect" presetSubtype="2" presetID="2" grpId="8" fill="hold">
                                  <p:stCondLst>
                                    <p:cond delay="200"/>
                                  </p:stCondLst>
                                  <p:iterate type="el" backwards="0">
                                    <p:tmAbs val="0"/>
                                  </p:iterate>
                                  <p:childTnLst>
                                    <p:set>
                                      <p:cBhvr>
                                        <p:cTn id="37" fill="hold"/>
                                        <p:tgtEl>
                                          <p:spTgt spid="240"/>
                                        </p:tgtEl>
                                        <p:attrNameLst>
                                          <p:attrName>style.visibility</p:attrName>
                                        </p:attrNameLst>
                                      </p:cBhvr>
                                      <p:to>
                                        <p:strVal val="visible"/>
                                      </p:to>
                                    </p:set>
                                    <p:anim calcmode="lin" valueType="num">
                                      <p:cBhvr>
                                        <p:cTn id="38" dur="1000" fill="hold"/>
                                        <p:tgtEl>
                                          <p:spTgt spid="240"/>
                                        </p:tgtEl>
                                        <p:attrNameLst>
                                          <p:attrName>ppt_x</p:attrName>
                                        </p:attrNameLst>
                                      </p:cBhvr>
                                      <p:tavLst>
                                        <p:tav tm="0">
                                          <p:val>
                                            <p:strVal val="1+#ppt_w/2"/>
                                          </p:val>
                                        </p:tav>
                                        <p:tav tm="100000">
                                          <p:val>
                                            <p:strVal val="#ppt_x"/>
                                          </p:val>
                                        </p:tav>
                                      </p:tavLst>
                                    </p:anim>
                                    <p:anim calcmode="lin" valueType="num">
                                      <p:cBhvr>
                                        <p:cTn id="39" dur="1000" fill="hold"/>
                                        <p:tgtEl>
                                          <p:spTgt spid="240"/>
                                        </p:tgtEl>
                                        <p:attrNameLst>
                                          <p:attrName>ppt_y</p:attrName>
                                        </p:attrNameLst>
                                      </p:cBhvr>
                                      <p:tavLst>
                                        <p:tav tm="0">
                                          <p:val>
                                            <p:strVal val="#ppt_y"/>
                                          </p:val>
                                        </p:tav>
                                        <p:tav tm="100000">
                                          <p:val>
                                            <p:strVal val="#ppt_y"/>
                                          </p:val>
                                        </p:tav>
                                      </p:tavLst>
                                    </p:anim>
                                  </p:childTnLst>
                                </p:cTn>
                              </p:par>
                            </p:childTnLst>
                          </p:cTn>
                        </p:par>
                        <p:par>
                          <p:cTn id="40" fill="hold">
                            <p:stCondLst>
                              <p:cond delay="7000"/>
                            </p:stCondLst>
                            <p:childTnLst>
                              <p:par>
                                <p:cTn id="41" presetClass="entr" nodeType="afterEffect" presetSubtype="2" presetID="2" grpId="9" fill="hold">
                                  <p:stCondLst>
                                    <p:cond delay="200"/>
                                  </p:stCondLst>
                                  <p:iterate type="el" backwards="0">
                                    <p:tmAbs val="0"/>
                                  </p:iterate>
                                  <p:childTnLst>
                                    <p:set>
                                      <p:cBhvr>
                                        <p:cTn id="42" fill="hold"/>
                                        <p:tgtEl>
                                          <p:spTgt spid="243"/>
                                        </p:tgtEl>
                                        <p:attrNameLst>
                                          <p:attrName>style.visibility</p:attrName>
                                        </p:attrNameLst>
                                      </p:cBhvr>
                                      <p:to>
                                        <p:strVal val="visible"/>
                                      </p:to>
                                    </p:set>
                                    <p:anim calcmode="lin" valueType="num">
                                      <p:cBhvr>
                                        <p:cTn id="43" dur="1000" fill="hold"/>
                                        <p:tgtEl>
                                          <p:spTgt spid="243"/>
                                        </p:tgtEl>
                                        <p:attrNameLst>
                                          <p:attrName>ppt_x</p:attrName>
                                        </p:attrNameLst>
                                      </p:cBhvr>
                                      <p:tavLst>
                                        <p:tav tm="0">
                                          <p:val>
                                            <p:strVal val="1+#ppt_w/2"/>
                                          </p:val>
                                        </p:tav>
                                        <p:tav tm="100000">
                                          <p:val>
                                            <p:strVal val="#ppt_x"/>
                                          </p:val>
                                        </p:tav>
                                      </p:tavLst>
                                    </p:anim>
                                    <p:anim calcmode="lin" valueType="num">
                                      <p:cBhvr>
                                        <p:cTn id="44" dur="1000" fill="hold"/>
                                        <p:tgtEl>
                                          <p:spTgt spid="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2"/>
      <p:bldP build="whole" bldLvl="1" animBg="1" rev="0" advAuto="0" spid="234" grpId="6"/>
      <p:bldP build="whole" bldLvl="1" animBg="1" rev="0" advAuto="0" spid="228" grpId="4"/>
      <p:bldP build="whole" bldLvl="1" animBg="1" rev="0" advAuto="0" spid="237" grpId="7"/>
      <p:bldP build="whole" bldLvl="1" animBg="1" rev="0" advAuto="0" spid="231" grpId="5"/>
      <p:bldP build="whole" bldLvl="1" animBg="1" rev="0" advAuto="0" spid="245" grpId="1"/>
      <p:bldP build="whole" bldLvl="1" animBg="1" rev="0" advAuto="0" spid="240" grpId="8"/>
      <p:bldP build="whole" bldLvl="1" animBg="1" rev="0" advAuto="0" spid="243" grpId="9"/>
      <p:bldP build="whole" bldLvl="1" animBg="1" rev="0" advAuto="0" spid="225"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xfrm>
            <a:off x="22839553" y="12954000"/>
            <a:ext cx="277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IMG_20190323_121447_mean-shift.jpg" descr="IMG_20190323_121447_mean-shift.jpg"/>
          <p:cNvPicPr>
            <a:picLocks noChangeAspect="1"/>
          </p:cNvPicPr>
          <p:nvPr/>
        </p:nvPicPr>
        <p:blipFill>
          <a:blip r:embed="rId3">
            <a:extLst/>
          </a:blip>
          <a:stretch>
            <a:fillRect/>
          </a:stretch>
        </p:blipFill>
        <p:spPr>
          <a:xfrm>
            <a:off x="6340395" y="3523715"/>
            <a:ext cx="11703210" cy="8770147"/>
          </a:xfrm>
          <a:prstGeom prst="rect">
            <a:avLst/>
          </a:prstGeom>
          <a:ln w="12700">
            <a:miter lim="400000"/>
          </a:ln>
        </p:spPr>
      </p:pic>
      <p:sp>
        <p:nvSpPr>
          <p:cNvPr id="251"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2" name="mean shift segmentation filtering"/>
          <p:cNvSpPr txBox="1"/>
          <p:nvPr/>
        </p:nvSpPr>
        <p:spPr>
          <a:xfrm>
            <a:off x="6342771" y="1845692"/>
            <a:ext cx="1261735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mean shift segmentation filtering</a:t>
            </a:r>
          </a:p>
        </p:txBody>
      </p:sp>
      <p:sp>
        <p:nvSpPr>
          <p:cNvPr id="253" name="1"/>
          <p:cNvSpPr txBox="1"/>
          <p:nvPr/>
        </p:nvSpPr>
        <p:spPr>
          <a:xfrm>
            <a:off x="5334977" y="1693292"/>
            <a:ext cx="684809"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1</a:t>
            </a:r>
          </a:p>
        </p:txBody>
      </p:sp>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lide Number"/>
          <p:cNvSpPr txBox="1"/>
          <p:nvPr>
            <p:ph type="sldNum" sz="quarter" idx="2"/>
          </p:nvPr>
        </p:nvSpPr>
        <p:spPr>
          <a:xfrm>
            <a:off x="22851745" y="12954000"/>
            <a:ext cx="25273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59" name="flood fill"/>
          <p:cNvSpPr txBox="1"/>
          <p:nvPr/>
        </p:nvSpPr>
        <p:spPr>
          <a:xfrm>
            <a:off x="6337300" y="1845692"/>
            <a:ext cx="322183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flood fill</a:t>
            </a:r>
          </a:p>
        </p:txBody>
      </p:sp>
      <p:sp>
        <p:nvSpPr>
          <p:cNvPr id="260" name="2"/>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2</a:t>
            </a:r>
          </a:p>
        </p:txBody>
      </p:sp>
      <p:pic>
        <p:nvPicPr>
          <p:cNvPr id="261" name="IMG_20190323_121447_wall-mask.jpg" descr="IMG_20190323_121447_wall-mask.jpg"/>
          <p:cNvPicPr>
            <a:picLocks noChangeAspect="1"/>
          </p:cNvPicPr>
          <p:nvPr/>
        </p:nvPicPr>
        <p:blipFill>
          <a:blip r:embed="rId3">
            <a:extLst/>
          </a:blip>
          <a:stretch>
            <a:fillRect/>
          </a:stretch>
        </p:blipFill>
        <p:spPr>
          <a:xfrm>
            <a:off x="6337300" y="3619003"/>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lide Number"/>
          <p:cNvSpPr txBox="1"/>
          <p:nvPr>
            <p:ph type="sldNum" sz="quarter" idx="2"/>
          </p:nvPr>
        </p:nvSpPr>
        <p:spPr>
          <a:xfrm>
            <a:off x="22841331" y="12954000"/>
            <a:ext cx="27355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67" name="invert + erode"/>
          <p:cNvSpPr txBox="1"/>
          <p:nvPr/>
        </p:nvSpPr>
        <p:spPr>
          <a:xfrm>
            <a:off x="6337300" y="1845692"/>
            <a:ext cx="5267474"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invert + erode</a:t>
            </a:r>
          </a:p>
        </p:txBody>
      </p:sp>
      <p:sp>
        <p:nvSpPr>
          <p:cNvPr id="268" name="3"/>
          <p:cNvSpPr txBox="1"/>
          <p:nvPr/>
        </p:nvSpPr>
        <p:spPr>
          <a:xfrm>
            <a:off x="5334000" y="1693292"/>
            <a:ext cx="68480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3</a:t>
            </a:r>
          </a:p>
        </p:txBody>
      </p:sp>
      <p:pic>
        <p:nvPicPr>
          <p:cNvPr id="269" name="IMG_20190323_121447_paintings-mask.jpg" descr="IMG_20190323_121447_paintings-mask.jpg"/>
          <p:cNvPicPr>
            <a:picLocks noChangeAspect="1"/>
          </p:cNvPicPr>
          <p:nvPr/>
        </p:nvPicPr>
        <p:blipFill>
          <a:blip r:embed="rId3">
            <a:extLst/>
          </a:blip>
          <a:stretch>
            <a:fillRect/>
          </a:stretch>
        </p:blipFill>
        <p:spPr>
          <a:xfrm>
            <a:off x="6337300" y="3671788"/>
            <a:ext cx="11709400" cy="87820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cNvSpPr txBox="1"/>
          <p:nvPr>
            <p:ph type="sldNum" sz="quarter" idx="2"/>
          </p:nvPr>
        </p:nvSpPr>
        <p:spPr>
          <a:xfrm>
            <a:off x="22839426" y="12954000"/>
            <a:ext cx="27736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02/06/2020"/>
          <p:cNvSpPr txBox="1"/>
          <p:nvPr/>
        </p:nvSpPr>
        <p:spPr>
          <a:xfrm>
            <a:off x="1295400" y="12955885"/>
            <a:ext cx="21869400" cy="429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spcBef>
                <a:spcPts val="3200"/>
              </a:spcBef>
              <a:defRPr cap="all" spc="-59" sz="2000">
                <a:latin typeface="Graphik Medium"/>
                <a:ea typeface="Graphik Medium"/>
                <a:cs typeface="Graphik Medium"/>
                <a:sym typeface="Graphik Medium"/>
              </a:defRPr>
            </a:lvl1pPr>
          </a:lstStyle>
          <a:p>
            <a:pPr/>
            <a:r>
              <a:t>02/06/2020</a:t>
            </a:r>
          </a:p>
        </p:txBody>
      </p:sp>
      <p:sp>
        <p:nvSpPr>
          <p:cNvPr id="275" name="median blur, Canny &amp; close lines"/>
          <p:cNvSpPr txBox="1"/>
          <p:nvPr/>
        </p:nvSpPr>
        <p:spPr>
          <a:xfrm>
            <a:off x="6337300" y="1845692"/>
            <a:ext cx="11961019"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latin typeface="Sen Bold"/>
                <a:ea typeface="Sen Bold"/>
                <a:cs typeface="Sen Bold"/>
                <a:sym typeface="Sen Bold"/>
              </a:defRPr>
            </a:lvl1pPr>
          </a:lstStyle>
          <a:p>
            <a:pPr/>
            <a:r>
              <a:t>median blur, Canny &amp; close lines</a:t>
            </a:r>
          </a:p>
        </p:txBody>
      </p:sp>
      <p:sp>
        <p:nvSpPr>
          <p:cNvPr id="276" name="4, 5 &amp; 6"/>
          <p:cNvSpPr txBox="1"/>
          <p:nvPr/>
        </p:nvSpPr>
        <p:spPr>
          <a:xfrm>
            <a:off x="2235200" y="1693292"/>
            <a:ext cx="37357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FDCB6E"/>
                </a:solidFill>
                <a:latin typeface="Sen Bold"/>
                <a:ea typeface="Sen Bold"/>
                <a:cs typeface="Sen Bold"/>
                <a:sym typeface="Sen Bold"/>
              </a:defRPr>
            </a:lvl1pPr>
          </a:lstStyle>
          <a:p>
            <a:pPr/>
            <a:r>
              <a:t>4, 5 &amp; 6</a:t>
            </a:r>
          </a:p>
        </p:txBody>
      </p:sp>
      <p:pic>
        <p:nvPicPr>
          <p:cNvPr id="277" name="IMG_20190323_121447_edges.jpg" descr="IMG_20190323_121447_edges.jpg"/>
          <p:cNvPicPr>
            <a:picLocks noChangeAspect="1"/>
          </p:cNvPicPr>
          <p:nvPr/>
        </p:nvPicPr>
        <p:blipFill>
          <a:blip r:embed="rId3">
            <a:extLst/>
          </a:blip>
          <a:stretch>
            <a:fillRect/>
          </a:stretch>
        </p:blipFill>
        <p:spPr>
          <a:xfrm>
            <a:off x="6337300" y="3670300"/>
            <a:ext cx="11709400" cy="87820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8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44" strike="noStrike" sz="2200" u="none" kumimoji="0" normalizeH="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300"/>
          </a:spcBef>
          <a:spcAft>
            <a:spcPts val="0"/>
          </a:spcAft>
          <a:buClrTx/>
          <a:buSzTx/>
          <a:buFontTx/>
          <a:buNone/>
          <a:tabLst/>
          <a:defRPr b="0" baseline="0" cap="none" i="0" spc="0" strike="noStrike" sz="4000" u="none" kumimoji="0" normalizeH="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